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</p:sldIdLst>
  <p:sldSz cx="8382000" cy="5981700"/>
  <p:notesSz cx="8382000" cy="59817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29126" y="1854327"/>
            <a:ext cx="7130097" cy="125615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258252" y="3349752"/>
            <a:ext cx="5871845" cy="14954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419417" y="1375791"/>
            <a:ext cx="3648932" cy="39479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320000" y="1375791"/>
            <a:ext cx="3648932" cy="39479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8388350" cy="241300"/>
          </a:xfrm>
          <a:custGeom>
            <a:avLst/>
            <a:gdLst/>
            <a:ahLst/>
            <a:cxnLst/>
            <a:rect l="l" t="t" r="r" b="b"/>
            <a:pathLst>
              <a:path w="8388350" h="241300">
                <a:moveTo>
                  <a:pt x="764237" y="0"/>
                </a:moveTo>
                <a:lnTo>
                  <a:pt x="464098" y="0"/>
                </a:lnTo>
                <a:lnTo>
                  <a:pt x="0" y="146326"/>
                </a:lnTo>
                <a:lnTo>
                  <a:pt x="0" y="240966"/>
                </a:lnTo>
                <a:lnTo>
                  <a:pt x="764237" y="0"/>
                </a:lnTo>
                <a:close/>
              </a:path>
              <a:path w="8388350" h="241300">
                <a:moveTo>
                  <a:pt x="1418871" y="0"/>
                </a:moveTo>
                <a:lnTo>
                  <a:pt x="1118719" y="0"/>
                </a:lnTo>
                <a:lnTo>
                  <a:pt x="547845" y="179995"/>
                </a:lnTo>
                <a:lnTo>
                  <a:pt x="847997" y="179995"/>
                </a:lnTo>
                <a:lnTo>
                  <a:pt x="1418871" y="0"/>
                </a:lnTo>
                <a:close/>
              </a:path>
              <a:path w="8388350" h="241300">
                <a:moveTo>
                  <a:pt x="2073493" y="0"/>
                </a:moveTo>
                <a:lnTo>
                  <a:pt x="1773341" y="0"/>
                </a:lnTo>
                <a:lnTo>
                  <a:pt x="1202467" y="179995"/>
                </a:lnTo>
                <a:lnTo>
                  <a:pt x="1502619" y="179995"/>
                </a:lnTo>
                <a:lnTo>
                  <a:pt x="2073493" y="0"/>
                </a:lnTo>
                <a:close/>
              </a:path>
              <a:path w="8388350" h="241300">
                <a:moveTo>
                  <a:pt x="2728114" y="0"/>
                </a:moveTo>
                <a:lnTo>
                  <a:pt x="2427975" y="0"/>
                </a:lnTo>
                <a:lnTo>
                  <a:pt x="1857101" y="179995"/>
                </a:lnTo>
                <a:lnTo>
                  <a:pt x="2157240" y="179995"/>
                </a:lnTo>
                <a:lnTo>
                  <a:pt x="2728114" y="0"/>
                </a:lnTo>
                <a:close/>
              </a:path>
              <a:path w="8388350" h="241300">
                <a:moveTo>
                  <a:pt x="3382736" y="0"/>
                </a:moveTo>
                <a:lnTo>
                  <a:pt x="3082597" y="0"/>
                </a:lnTo>
                <a:lnTo>
                  <a:pt x="2511735" y="179995"/>
                </a:lnTo>
                <a:lnTo>
                  <a:pt x="2811862" y="179995"/>
                </a:lnTo>
                <a:lnTo>
                  <a:pt x="3382736" y="0"/>
                </a:lnTo>
                <a:close/>
              </a:path>
              <a:path w="8388350" h="241300">
                <a:moveTo>
                  <a:pt x="4037357" y="0"/>
                </a:moveTo>
                <a:lnTo>
                  <a:pt x="3737218" y="0"/>
                </a:lnTo>
                <a:lnTo>
                  <a:pt x="3166357" y="179995"/>
                </a:lnTo>
                <a:lnTo>
                  <a:pt x="3466496" y="179995"/>
                </a:lnTo>
                <a:lnTo>
                  <a:pt x="4037357" y="0"/>
                </a:lnTo>
                <a:close/>
              </a:path>
              <a:path w="8388350" h="241300">
                <a:moveTo>
                  <a:pt x="4691991" y="0"/>
                </a:moveTo>
                <a:lnTo>
                  <a:pt x="4391852" y="0"/>
                </a:lnTo>
                <a:lnTo>
                  <a:pt x="3820978" y="179995"/>
                </a:lnTo>
                <a:lnTo>
                  <a:pt x="4121130" y="179995"/>
                </a:lnTo>
                <a:lnTo>
                  <a:pt x="4691991" y="0"/>
                </a:lnTo>
                <a:close/>
              </a:path>
              <a:path w="8388350" h="241300">
                <a:moveTo>
                  <a:pt x="5346626" y="0"/>
                </a:moveTo>
                <a:lnTo>
                  <a:pt x="5046474" y="0"/>
                </a:lnTo>
                <a:lnTo>
                  <a:pt x="4475613" y="179995"/>
                </a:lnTo>
                <a:lnTo>
                  <a:pt x="4775752" y="179995"/>
                </a:lnTo>
                <a:lnTo>
                  <a:pt x="5346626" y="0"/>
                </a:lnTo>
                <a:close/>
              </a:path>
              <a:path w="8388350" h="241300">
                <a:moveTo>
                  <a:pt x="6001247" y="0"/>
                </a:moveTo>
                <a:lnTo>
                  <a:pt x="5701095" y="0"/>
                </a:lnTo>
                <a:lnTo>
                  <a:pt x="5130221" y="179995"/>
                </a:lnTo>
                <a:lnTo>
                  <a:pt x="5430373" y="179995"/>
                </a:lnTo>
                <a:lnTo>
                  <a:pt x="6001247" y="0"/>
                </a:lnTo>
                <a:close/>
              </a:path>
              <a:path w="8388350" h="241300">
                <a:moveTo>
                  <a:pt x="6655869" y="0"/>
                </a:moveTo>
                <a:lnTo>
                  <a:pt x="6355730" y="0"/>
                </a:lnTo>
                <a:lnTo>
                  <a:pt x="5784856" y="179995"/>
                </a:lnTo>
                <a:lnTo>
                  <a:pt x="6084995" y="179995"/>
                </a:lnTo>
                <a:lnTo>
                  <a:pt x="6655869" y="0"/>
                </a:lnTo>
                <a:close/>
              </a:path>
              <a:path w="8388350" h="241300">
                <a:moveTo>
                  <a:pt x="7310490" y="0"/>
                </a:moveTo>
                <a:lnTo>
                  <a:pt x="7010351" y="0"/>
                </a:lnTo>
                <a:lnTo>
                  <a:pt x="6439490" y="179995"/>
                </a:lnTo>
                <a:lnTo>
                  <a:pt x="6739629" y="179995"/>
                </a:lnTo>
                <a:lnTo>
                  <a:pt x="7310490" y="0"/>
                </a:lnTo>
                <a:close/>
              </a:path>
              <a:path w="8388350" h="241300">
                <a:moveTo>
                  <a:pt x="7965124" y="0"/>
                </a:moveTo>
                <a:lnTo>
                  <a:pt x="7664985" y="0"/>
                </a:lnTo>
                <a:lnTo>
                  <a:pt x="7094111" y="179995"/>
                </a:lnTo>
                <a:lnTo>
                  <a:pt x="7394250" y="179995"/>
                </a:lnTo>
                <a:lnTo>
                  <a:pt x="7965124" y="0"/>
                </a:lnTo>
                <a:close/>
              </a:path>
              <a:path w="8388350" h="241300">
                <a:moveTo>
                  <a:pt x="8387994" y="0"/>
                </a:moveTo>
                <a:lnTo>
                  <a:pt x="8319607" y="0"/>
                </a:lnTo>
                <a:lnTo>
                  <a:pt x="7748733" y="179995"/>
                </a:lnTo>
                <a:lnTo>
                  <a:pt x="8048885" y="179995"/>
                </a:lnTo>
                <a:lnTo>
                  <a:pt x="8387994" y="73076"/>
                </a:lnTo>
                <a:lnTo>
                  <a:pt x="8387994" y="0"/>
                </a:lnTo>
                <a:close/>
              </a:path>
              <a:path w="8388350" h="241300">
                <a:moveTo>
                  <a:pt x="109616" y="0"/>
                </a:moveTo>
                <a:lnTo>
                  <a:pt x="0" y="0"/>
                </a:lnTo>
                <a:lnTo>
                  <a:pt x="0" y="34566"/>
                </a:lnTo>
                <a:lnTo>
                  <a:pt x="10961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8091464" y="184838"/>
            <a:ext cx="296545" cy="188595"/>
          </a:xfrm>
          <a:custGeom>
            <a:avLst/>
            <a:gdLst/>
            <a:ahLst/>
            <a:cxnLst/>
            <a:rect l="l" t="t" r="r" b="b"/>
            <a:pathLst>
              <a:path w="296545" h="188595">
                <a:moveTo>
                  <a:pt x="296530" y="0"/>
                </a:moveTo>
                <a:lnTo>
                  <a:pt x="38929" y="81227"/>
                </a:lnTo>
                <a:lnTo>
                  <a:pt x="0" y="188133"/>
                </a:lnTo>
                <a:lnTo>
                  <a:pt x="296530" y="94640"/>
                </a:lnTo>
                <a:lnTo>
                  <a:pt x="29653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8091464" y="184838"/>
            <a:ext cx="296545" cy="188595"/>
          </a:xfrm>
          <a:custGeom>
            <a:avLst/>
            <a:gdLst/>
            <a:ahLst/>
            <a:cxnLst/>
            <a:rect l="l" t="t" r="r" b="b"/>
            <a:pathLst>
              <a:path w="296545" h="188595">
                <a:moveTo>
                  <a:pt x="296530" y="0"/>
                </a:moveTo>
                <a:lnTo>
                  <a:pt x="38929" y="81227"/>
                </a:lnTo>
                <a:lnTo>
                  <a:pt x="0" y="188133"/>
                </a:lnTo>
                <a:lnTo>
                  <a:pt x="296530" y="94640"/>
                </a:lnTo>
                <a:lnTo>
                  <a:pt x="29653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1" y="270950"/>
            <a:ext cx="290830" cy="176530"/>
          </a:xfrm>
          <a:custGeom>
            <a:avLst/>
            <a:gdLst/>
            <a:ahLst/>
            <a:cxnLst/>
            <a:rect l="l" t="t" r="r" b="b"/>
            <a:pathLst>
              <a:path w="290830" h="176529">
                <a:moveTo>
                  <a:pt x="259372" y="0"/>
                </a:moveTo>
                <a:lnTo>
                  <a:pt x="0" y="81775"/>
                </a:lnTo>
                <a:lnTo>
                  <a:pt x="0" y="176415"/>
                </a:lnTo>
                <a:lnTo>
                  <a:pt x="290283" y="84886"/>
                </a:lnTo>
                <a:lnTo>
                  <a:pt x="2593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8006562" y="391245"/>
            <a:ext cx="381635" cy="215265"/>
          </a:xfrm>
          <a:custGeom>
            <a:avLst/>
            <a:gdLst/>
            <a:ahLst/>
            <a:cxnLst/>
            <a:rect l="l" t="t" r="r" b="b"/>
            <a:pathLst>
              <a:path w="381634" h="215265">
                <a:moveTo>
                  <a:pt x="381431" y="0"/>
                </a:moveTo>
                <a:lnTo>
                  <a:pt x="38923" y="107997"/>
                </a:lnTo>
                <a:lnTo>
                  <a:pt x="0" y="214892"/>
                </a:lnTo>
                <a:lnTo>
                  <a:pt x="381431" y="94627"/>
                </a:lnTo>
                <a:lnTo>
                  <a:pt x="3814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" y="456097"/>
            <a:ext cx="358140" cy="198120"/>
          </a:xfrm>
          <a:custGeom>
            <a:avLst/>
            <a:gdLst/>
            <a:ahLst/>
            <a:cxnLst/>
            <a:rect l="l" t="t" r="r" b="b"/>
            <a:pathLst>
              <a:path w="358140" h="198120">
                <a:moveTo>
                  <a:pt x="326783" y="0"/>
                </a:moveTo>
                <a:lnTo>
                  <a:pt x="0" y="103035"/>
                </a:lnTo>
                <a:lnTo>
                  <a:pt x="0" y="197675"/>
                </a:lnTo>
                <a:lnTo>
                  <a:pt x="357695" y="84886"/>
                </a:lnTo>
                <a:lnTo>
                  <a:pt x="32678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7921659" y="597647"/>
            <a:ext cx="466725" cy="241935"/>
          </a:xfrm>
          <a:custGeom>
            <a:avLst/>
            <a:gdLst/>
            <a:ahLst/>
            <a:cxnLst/>
            <a:rect l="l" t="t" r="r" b="b"/>
            <a:pathLst>
              <a:path w="466725" h="241934">
                <a:moveTo>
                  <a:pt x="466334" y="0"/>
                </a:moveTo>
                <a:lnTo>
                  <a:pt x="38926" y="134756"/>
                </a:lnTo>
                <a:lnTo>
                  <a:pt x="0" y="241661"/>
                </a:lnTo>
                <a:lnTo>
                  <a:pt x="259672" y="159789"/>
                </a:lnTo>
                <a:lnTo>
                  <a:pt x="286337" y="86552"/>
                </a:lnTo>
                <a:lnTo>
                  <a:pt x="466334" y="86552"/>
                </a:lnTo>
                <a:lnTo>
                  <a:pt x="466334" y="0"/>
                </a:lnTo>
                <a:close/>
              </a:path>
              <a:path w="466725" h="241934">
                <a:moveTo>
                  <a:pt x="466334" y="86561"/>
                </a:moveTo>
                <a:lnTo>
                  <a:pt x="286343" y="86561"/>
                </a:lnTo>
                <a:lnTo>
                  <a:pt x="286343" y="151382"/>
                </a:lnTo>
                <a:lnTo>
                  <a:pt x="466334" y="94627"/>
                </a:lnTo>
                <a:lnTo>
                  <a:pt x="466334" y="86561"/>
                </a:lnTo>
                <a:close/>
              </a:path>
              <a:path w="466725" h="241934">
                <a:moveTo>
                  <a:pt x="466334" y="86552"/>
                </a:moveTo>
                <a:lnTo>
                  <a:pt x="286337" y="86552"/>
                </a:lnTo>
                <a:lnTo>
                  <a:pt x="466334" y="86561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188015" y="641247"/>
            <a:ext cx="237490" cy="150495"/>
          </a:xfrm>
          <a:custGeom>
            <a:avLst/>
            <a:gdLst/>
            <a:ahLst/>
            <a:cxnLst/>
            <a:rect l="l" t="t" r="r" b="b"/>
            <a:pathLst>
              <a:path w="237490" h="150495">
                <a:moveTo>
                  <a:pt x="206184" y="0"/>
                </a:moveTo>
                <a:lnTo>
                  <a:pt x="0" y="65011"/>
                </a:lnTo>
                <a:lnTo>
                  <a:pt x="30899" y="149898"/>
                </a:lnTo>
                <a:lnTo>
                  <a:pt x="237096" y="84886"/>
                </a:lnTo>
                <a:lnTo>
                  <a:pt x="20618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188015" y="641247"/>
            <a:ext cx="237490" cy="150495"/>
          </a:xfrm>
          <a:custGeom>
            <a:avLst/>
            <a:gdLst/>
            <a:ahLst/>
            <a:cxnLst/>
            <a:rect l="l" t="t" r="r" b="b"/>
            <a:pathLst>
              <a:path w="237490" h="150495">
                <a:moveTo>
                  <a:pt x="206184" y="0"/>
                </a:moveTo>
                <a:lnTo>
                  <a:pt x="0" y="65011"/>
                </a:lnTo>
                <a:lnTo>
                  <a:pt x="30899" y="149898"/>
                </a:lnTo>
                <a:lnTo>
                  <a:pt x="237096" y="84886"/>
                </a:lnTo>
                <a:lnTo>
                  <a:pt x="20618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5" y="708786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5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5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5" y="708786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5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5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255418" y="826394"/>
            <a:ext cx="237490" cy="150495"/>
          </a:xfrm>
          <a:custGeom>
            <a:avLst/>
            <a:gdLst/>
            <a:ahLst/>
            <a:cxnLst/>
            <a:rect l="l" t="t" r="r" b="b"/>
            <a:pathLst>
              <a:path w="237490" h="150494">
                <a:moveTo>
                  <a:pt x="206194" y="0"/>
                </a:moveTo>
                <a:lnTo>
                  <a:pt x="0" y="65010"/>
                </a:lnTo>
                <a:lnTo>
                  <a:pt x="30909" y="149898"/>
                </a:lnTo>
                <a:lnTo>
                  <a:pt x="237105" y="84887"/>
                </a:lnTo>
                <a:lnTo>
                  <a:pt x="2061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255418" y="826394"/>
            <a:ext cx="237490" cy="150495"/>
          </a:xfrm>
          <a:custGeom>
            <a:avLst/>
            <a:gdLst/>
            <a:ahLst/>
            <a:cxnLst/>
            <a:rect l="l" t="t" r="r" b="b"/>
            <a:pathLst>
              <a:path w="237490" h="150494">
                <a:moveTo>
                  <a:pt x="206194" y="0"/>
                </a:moveTo>
                <a:lnTo>
                  <a:pt x="0" y="65010"/>
                </a:lnTo>
                <a:lnTo>
                  <a:pt x="30909" y="149898"/>
                </a:lnTo>
                <a:lnTo>
                  <a:pt x="237105" y="84887"/>
                </a:lnTo>
                <a:lnTo>
                  <a:pt x="2061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9" name="bk object 29"/>
          <p:cNvSpPr/>
          <p:nvPr/>
        </p:nvSpPr>
        <p:spPr>
          <a:xfrm>
            <a:off x="7836854" y="883705"/>
            <a:ext cx="299085" cy="189230"/>
          </a:xfrm>
          <a:custGeom>
            <a:avLst/>
            <a:gdLst/>
            <a:ahLst/>
            <a:cxnLst/>
            <a:rect l="l" t="t" r="r" b="b"/>
            <a:pathLst>
              <a:path w="299084" h="189230">
                <a:moveTo>
                  <a:pt x="298503" y="0"/>
                </a:moveTo>
                <a:lnTo>
                  <a:pt x="38842" y="81875"/>
                </a:lnTo>
                <a:lnTo>
                  <a:pt x="0" y="188744"/>
                </a:lnTo>
                <a:lnTo>
                  <a:pt x="259578" y="106908"/>
                </a:lnTo>
                <a:lnTo>
                  <a:pt x="2985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0" name="bk object 30"/>
          <p:cNvSpPr/>
          <p:nvPr/>
        </p:nvSpPr>
        <p:spPr>
          <a:xfrm>
            <a:off x="7836854" y="883705"/>
            <a:ext cx="299085" cy="189230"/>
          </a:xfrm>
          <a:custGeom>
            <a:avLst/>
            <a:gdLst/>
            <a:ahLst/>
            <a:cxnLst/>
            <a:rect l="l" t="t" r="r" b="b"/>
            <a:pathLst>
              <a:path w="299084" h="189230">
                <a:moveTo>
                  <a:pt x="298503" y="0"/>
                </a:moveTo>
                <a:lnTo>
                  <a:pt x="38842" y="81875"/>
                </a:lnTo>
                <a:lnTo>
                  <a:pt x="0" y="188744"/>
                </a:lnTo>
                <a:lnTo>
                  <a:pt x="259578" y="106908"/>
                </a:lnTo>
                <a:lnTo>
                  <a:pt x="2985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1" name="bk object 31"/>
          <p:cNvSpPr/>
          <p:nvPr/>
        </p:nvSpPr>
        <p:spPr>
          <a:xfrm>
            <a:off x="5" y="915187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5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5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2" name="bk object 32"/>
          <p:cNvSpPr/>
          <p:nvPr/>
        </p:nvSpPr>
        <p:spPr>
          <a:xfrm>
            <a:off x="5" y="915187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5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5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3" name="bk object 33"/>
          <p:cNvSpPr/>
          <p:nvPr/>
        </p:nvSpPr>
        <p:spPr>
          <a:xfrm>
            <a:off x="322795" y="1011556"/>
            <a:ext cx="237490" cy="150495"/>
          </a:xfrm>
          <a:custGeom>
            <a:avLst/>
            <a:gdLst/>
            <a:ahLst/>
            <a:cxnLst/>
            <a:rect l="l" t="t" r="r" b="b"/>
            <a:pathLst>
              <a:path w="237490" h="150494">
                <a:moveTo>
                  <a:pt x="206184" y="0"/>
                </a:moveTo>
                <a:lnTo>
                  <a:pt x="0" y="65011"/>
                </a:lnTo>
                <a:lnTo>
                  <a:pt x="30860" y="149910"/>
                </a:lnTo>
                <a:lnTo>
                  <a:pt x="237032" y="84899"/>
                </a:lnTo>
                <a:lnTo>
                  <a:pt x="20618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4" name="bk object 34"/>
          <p:cNvSpPr/>
          <p:nvPr/>
        </p:nvSpPr>
        <p:spPr>
          <a:xfrm>
            <a:off x="322795" y="1011556"/>
            <a:ext cx="237490" cy="150495"/>
          </a:xfrm>
          <a:custGeom>
            <a:avLst/>
            <a:gdLst/>
            <a:ahLst/>
            <a:cxnLst/>
            <a:rect l="l" t="t" r="r" b="b"/>
            <a:pathLst>
              <a:path w="237490" h="150494">
                <a:moveTo>
                  <a:pt x="206184" y="0"/>
                </a:moveTo>
                <a:lnTo>
                  <a:pt x="0" y="65011"/>
                </a:lnTo>
                <a:lnTo>
                  <a:pt x="30860" y="149910"/>
                </a:lnTo>
                <a:lnTo>
                  <a:pt x="237032" y="84899"/>
                </a:lnTo>
                <a:lnTo>
                  <a:pt x="20618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5" name="bk object 35"/>
          <p:cNvSpPr/>
          <p:nvPr/>
        </p:nvSpPr>
        <p:spPr>
          <a:xfrm>
            <a:off x="6911439" y="1116851"/>
            <a:ext cx="1139190" cy="359410"/>
          </a:xfrm>
          <a:custGeom>
            <a:avLst/>
            <a:gdLst/>
            <a:ahLst/>
            <a:cxnLst/>
            <a:rect l="l" t="t" r="r" b="b"/>
            <a:pathLst>
              <a:path w="1139190" h="359409">
                <a:moveTo>
                  <a:pt x="1139096" y="0"/>
                </a:moveTo>
                <a:lnTo>
                  <a:pt x="878937" y="82029"/>
                </a:lnTo>
                <a:lnTo>
                  <a:pt x="871596" y="93108"/>
                </a:lnTo>
                <a:lnTo>
                  <a:pt x="866916" y="101465"/>
                </a:lnTo>
                <a:lnTo>
                  <a:pt x="864576" y="103702"/>
                </a:lnTo>
                <a:lnTo>
                  <a:pt x="862598" y="106687"/>
                </a:lnTo>
                <a:lnTo>
                  <a:pt x="851028" y="116654"/>
                </a:lnTo>
                <a:lnTo>
                  <a:pt x="843843" y="123523"/>
                </a:lnTo>
                <a:lnTo>
                  <a:pt x="841962" y="124464"/>
                </a:lnTo>
                <a:lnTo>
                  <a:pt x="840162" y="126015"/>
                </a:lnTo>
                <a:lnTo>
                  <a:pt x="822964" y="133971"/>
                </a:lnTo>
                <a:lnTo>
                  <a:pt x="814918" y="137997"/>
                </a:lnTo>
                <a:lnTo>
                  <a:pt x="813929" y="138150"/>
                </a:lnTo>
                <a:lnTo>
                  <a:pt x="812895" y="138629"/>
                </a:lnTo>
                <a:lnTo>
                  <a:pt x="782061" y="143141"/>
                </a:lnTo>
                <a:lnTo>
                  <a:pt x="685122" y="143141"/>
                </a:lnTo>
                <a:lnTo>
                  <a:pt x="0" y="359154"/>
                </a:lnTo>
                <a:lnTo>
                  <a:pt x="300139" y="359154"/>
                </a:lnTo>
                <a:lnTo>
                  <a:pt x="1100247" y="106883"/>
                </a:lnTo>
                <a:lnTo>
                  <a:pt x="11390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6" name="bk object 36"/>
          <p:cNvSpPr/>
          <p:nvPr/>
        </p:nvSpPr>
        <p:spPr>
          <a:xfrm>
            <a:off x="6911439" y="1116851"/>
            <a:ext cx="1139190" cy="359410"/>
          </a:xfrm>
          <a:custGeom>
            <a:avLst/>
            <a:gdLst/>
            <a:ahLst/>
            <a:cxnLst/>
            <a:rect l="l" t="t" r="r" b="b"/>
            <a:pathLst>
              <a:path w="1139190" h="359409">
                <a:moveTo>
                  <a:pt x="1139096" y="0"/>
                </a:moveTo>
                <a:lnTo>
                  <a:pt x="878937" y="82029"/>
                </a:lnTo>
                <a:lnTo>
                  <a:pt x="871596" y="93108"/>
                </a:lnTo>
                <a:lnTo>
                  <a:pt x="866916" y="101465"/>
                </a:lnTo>
                <a:lnTo>
                  <a:pt x="864576" y="103702"/>
                </a:lnTo>
                <a:lnTo>
                  <a:pt x="862598" y="106687"/>
                </a:lnTo>
                <a:lnTo>
                  <a:pt x="851028" y="116654"/>
                </a:lnTo>
                <a:lnTo>
                  <a:pt x="843843" y="123523"/>
                </a:lnTo>
                <a:lnTo>
                  <a:pt x="841962" y="124464"/>
                </a:lnTo>
                <a:lnTo>
                  <a:pt x="840162" y="126015"/>
                </a:lnTo>
                <a:lnTo>
                  <a:pt x="822964" y="133971"/>
                </a:lnTo>
                <a:lnTo>
                  <a:pt x="814918" y="137997"/>
                </a:lnTo>
                <a:lnTo>
                  <a:pt x="813929" y="138150"/>
                </a:lnTo>
                <a:lnTo>
                  <a:pt x="812895" y="138629"/>
                </a:lnTo>
                <a:lnTo>
                  <a:pt x="782061" y="143141"/>
                </a:lnTo>
                <a:lnTo>
                  <a:pt x="685122" y="143141"/>
                </a:lnTo>
                <a:lnTo>
                  <a:pt x="0" y="359154"/>
                </a:lnTo>
                <a:lnTo>
                  <a:pt x="300139" y="359154"/>
                </a:lnTo>
                <a:lnTo>
                  <a:pt x="1100247" y="106883"/>
                </a:lnTo>
                <a:lnTo>
                  <a:pt x="11390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7" name="bk object 37"/>
          <p:cNvSpPr/>
          <p:nvPr/>
        </p:nvSpPr>
        <p:spPr>
          <a:xfrm>
            <a:off x="5" y="1121589"/>
            <a:ext cx="180340" cy="151765"/>
          </a:xfrm>
          <a:custGeom>
            <a:avLst/>
            <a:gdLst/>
            <a:ahLst/>
            <a:cxnLst/>
            <a:rect l="l" t="t" r="r" b="b"/>
            <a:pathLst>
              <a:path w="180340" h="151765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8" name="bk object 38"/>
          <p:cNvSpPr/>
          <p:nvPr/>
        </p:nvSpPr>
        <p:spPr>
          <a:xfrm>
            <a:off x="5" y="1121589"/>
            <a:ext cx="180340" cy="151765"/>
          </a:xfrm>
          <a:custGeom>
            <a:avLst/>
            <a:gdLst/>
            <a:ahLst/>
            <a:cxnLst/>
            <a:rect l="l" t="t" r="r" b="b"/>
            <a:pathLst>
              <a:path w="180340" h="151765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9" name="bk object 39"/>
          <p:cNvSpPr/>
          <p:nvPr/>
        </p:nvSpPr>
        <p:spPr>
          <a:xfrm>
            <a:off x="390103" y="1196635"/>
            <a:ext cx="7998459" cy="172085"/>
          </a:xfrm>
          <a:custGeom>
            <a:avLst/>
            <a:gdLst/>
            <a:ahLst/>
            <a:cxnLst/>
            <a:rect l="l" t="t" r="r" b="b"/>
            <a:pathLst>
              <a:path w="7998459" h="172084">
                <a:moveTo>
                  <a:pt x="7997890" y="20221"/>
                </a:moveTo>
                <a:lnTo>
                  <a:pt x="7817893" y="76973"/>
                </a:lnTo>
                <a:lnTo>
                  <a:pt x="7817893" y="171601"/>
                </a:lnTo>
                <a:lnTo>
                  <a:pt x="7997890" y="114849"/>
                </a:lnTo>
                <a:lnTo>
                  <a:pt x="7997890" y="20221"/>
                </a:lnTo>
                <a:close/>
              </a:path>
              <a:path w="7998459" h="172084">
                <a:moveTo>
                  <a:pt x="206502" y="0"/>
                </a:moveTo>
                <a:lnTo>
                  <a:pt x="0" y="65112"/>
                </a:lnTo>
                <a:lnTo>
                  <a:pt x="959" y="67735"/>
                </a:lnTo>
                <a:lnTo>
                  <a:pt x="20874" y="111086"/>
                </a:lnTo>
                <a:lnTo>
                  <a:pt x="22687" y="114198"/>
                </a:lnTo>
                <a:lnTo>
                  <a:pt x="43587" y="146003"/>
                </a:lnTo>
                <a:lnTo>
                  <a:pt x="305625" y="63385"/>
                </a:lnTo>
                <a:lnTo>
                  <a:pt x="304355" y="63385"/>
                </a:lnTo>
                <a:lnTo>
                  <a:pt x="273097" y="58730"/>
                </a:lnTo>
                <a:lnTo>
                  <a:pt x="272170" y="58292"/>
                </a:lnTo>
                <a:lnTo>
                  <a:pt x="271292" y="58153"/>
                </a:lnTo>
                <a:lnTo>
                  <a:pt x="262847" y="53887"/>
                </a:lnTo>
                <a:lnTo>
                  <a:pt x="245498" y="45689"/>
                </a:lnTo>
                <a:lnTo>
                  <a:pt x="244007" y="44369"/>
                </a:lnTo>
                <a:lnTo>
                  <a:pt x="242437" y="43576"/>
                </a:lnTo>
                <a:lnTo>
                  <a:pt x="234891" y="36298"/>
                </a:lnTo>
                <a:lnTo>
                  <a:pt x="222864" y="25650"/>
                </a:lnTo>
                <a:lnTo>
                  <a:pt x="221288" y="23178"/>
                </a:lnTo>
                <a:lnTo>
                  <a:pt x="219352" y="21312"/>
                </a:lnTo>
                <a:lnTo>
                  <a:pt x="214226" y="12109"/>
                </a:lnTo>
                <a:lnTo>
                  <a:pt x="20650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0" name="bk object 40"/>
          <p:cNvSpPr/>
          <p:nvPr/>
        </p:nvSpPr>
        <p:spPr>
          <a:xfrm>
            <a:off x="390103" y="1196635"/>
            <a:ext cx="7998459" cy="172085"/>
          </a:xfrm>
          <a:custGeom>
            <a:avLst/>
            <a:gdLst/>
            <a:ahLst/>
            <a:cxnLst/>
            <a:rect l="l" t="t" r="r" b="b"/>
            <a:pathLst>
              <a:path w="7998459" h="172084">
                <a:moveTo>
                  <a:pt x="7997890" y="20221"/>
                </a:moveTo>
                <a:lnTo>
                  <a:pt x="7817893" y="76973"/>
                </a:lnTo>
                <a:lnTo>
                  <a:pt x="7817893" y="171601"/>
                </a:lnTo>
                <a:lnTo>
                  <a:pt x="7997890" y="114849"/>
                </a:lnTo>
                <a:lnTo>
                  <a:pt x="7997890" y="20221"/>
                </a:lnTo>
                <a:close/>
              </a:path>
              <a:path w="7998459" h="172084">
                <a:moveTo>
                  <a:pt x="206502" y="0"/>
                </a:moveTo>
                <a:lnTo>
                  <a:pt x="0" y="65112"/>
                </a:lnTo>
                <a:lnTo>
                  <a:pt x="959" y="67735"/>
                </a:lnTo>
                <a:lnTo>
                  <a:pt x="20874" y="111086"/>
                </a:lnTo>
                <a:lnTo>
                  <a:pt x="22687" y="114198"/>
                </a:lnTo>
                <a:lnTo>
                  <a:pt x="43587" y="146003"/>
                </a:lnTo>
                <a:lnTo>
                  <a:pt x="305625" y="63385"/>
                </a:lnTo>
                <a:lnTo>
                  <a:pt x="304355" y="63385"/>
                </a:lnTo>
                <a:lnTo>
                  <a:pt x="273097" y="58730"/>
                </a:lnTo>
                <a:lnTo>
                  <a:pt x="272170" y="58292"/>
                </a:lnTo>
                <a:lnTo>
                  <a:pt x="271292" y="58153"/>
                </a:lnTo>
                <a:lnTo>
                  <a:pt x="262847" y="53887"/>
                </a:lnTo>
                <a:lnTo>
                  <a:pt x="245498" y="45689"/>
                </a:lnTo>
                <a:lnTo>
                  <a:pt x="244007" y="44369"/>
                </a:lnTo>
                <a:lnTo>
                  <a:pt x="242437" y="43576"/>
                </a:lnTo>
                <a:lnTo>
                  <a:pt x="234891" y="36298"/>
                </a:lnTo>
                <a:lnTo>
                  <a:pt x="222864" y="25650"/>
                </a:lnTo>
                <a:lnTo>
                  <a:pt x="221288" y="23178"/>
                </a:lnTo>
                <a:lnTo>
                  <a:pt x="219352" y="21312"/>
                </a:lnTo>
                <a:lnTo>
                  <a:pt x="214226" y="12109"/>
                </a:lnTo>
                <a:lnTo>
                  <a:pt x="20650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1" name="bk object 41"/>
          <p:cNvSpPr/>
          <p:nvPr/>
        </p:nvSpPr>
        <p:spPr>
          <a:xfrm>
            <a:off x="6256817" y="1259994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243" y="0"/>
                </a:moveTo>
                <a:lnTo>
                  <a:pt x="685100" y="1"/>
                </a:lnTo>
                <a:lnTo>
                  <a:pt x="0" y="216011"/>
                </a:lnTo>
                <a:lnTo>
                  <a:pt x="300126" y="216011"/>
                </a:lnTo>
                <a:lnTo>
                  <a:pt x="98524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2" name="bk object 42"/>
          <p:cNvSpPr/>
          <p:nvPr/>
        </p:nvSpPr>
        <p:spPr>
          <a:xfrm>
            <a:off x="6256817" y="1259994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243" y="0"/>
                </a:moveTo>
                <a:lnTo>
                  <a:pt x="685100" y="1"/>
                </a:lnTo>
                <a:lnTo>
                  <a:pt x="0" y="216011"/>
                </a:lnTo>
                <a:lnTo>
                  <a:pt x="300126" y="216011"/>
                </a:lnTo>
                <a:lnTo>
                  <a:pt x="98524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3" name="bk object 43"/>
          <p:cNvSpPr/>
          <p:nvPr/>
        </p:nvSpPr>
        <p:spPr>
          <a:xfrm>
            <a:off x="5602188" y="1259996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239" y="0"/>
                </a:moveTo>
                <a:lnTo>
                  <a:pt x="685097" y="1"/>
                </a:lnTo>
                <a:lnTo>
                  <a:pt x="0" y="216010"/>
                </a:lnTo>
                <a:lnTo>
                  <a:pt x="300139" y="216010"/>
                </a:lnTo>
                <a:lnTo>
                  <a:pt x="98523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4" name="bk object 44"/>
          <p:cNvSpPr/>
          <p:nvPr/>
        </p:nvSpPr>
        <p:spPr>
          <a:xfrm>
            <a:off x="5602188" y="1259996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239" y="0"/>
                </a:moveTo>
                <a:lnTo>
                  <a:pt x="685097" y="1"/>
                </a:lnTo>
                <a:lnTo>
                  <a:pt x="0" y="216010"/>
                </a:lnTo>
                <a:lnTo>
                  <a:pt x="300139" y="216010"/>
                </a:lnTo>
                <a:lnTo>
                  <a:pt x="98523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5" name="bk object 45"/>
          <p:cNvSpPr/>
          <p:nvPr/>
        </p:nvSpPr>
        <p:spPr>
          <a:xfrm>
            <a:off x="4947575" y="1259999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219" y="0"/>
                </a:moveTo>
                <a:lnTo>
                  <a:pt x="685076" y="1"/>
                </a:lnTo>
                <a:lnTo>
                  <a:pt x="0" y="216007"/>
                </a:lnTo>
                <a:lnTo>
                  <a:pt x="300139" y="216007"/>
                </a:lnTo>
                <a:lnTo>
                  <a:pt x="9852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6" name="bk object 46"/>
          <p:cNvSpPr/>
          <p:nvPr/>
        </p:nvSpPr>
        <p:spPr>
          <a:xfrm>
            <a:off x="4947575" y="1259999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219" y="0"/>
                </a:moveTo>
                <a:lnTo>
                  <a:pt x="685076" y="1"/>
                </a:lnTo>
                <a:lnTo>
                  <a:pt x="0" y="216007"/>
                </a:lnTo>
                <a:lnTo>
                  <a:pt x="300139" y="216007"/>
                </a:lnTo>
                <a:lnTo>
                  <a:pt x="9852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7" name="bk object 47"/>
          <p:cNvSpPr/>
          <p:nvPr/>
        </p:nvSpPr>
        <p:spPr>
          <a:xfrm>
            <a:off x="4292953" y="1260001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211" y="0"/>
                </a:moveTo>
                <a:lnTo>
                  <a:pt x="685055" y="1"/>
                </a:lnTo>
                <a:lnTo>
                  <a:pt x="0" y="216005"/>
                </a:lnTo>
                <a:lnTo>
                  <a:pt x="300151" y="216005"/>
                </a:lnTo>
                <a:lnTo>
                  <a:pt x="98521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8" name="bk object 48"/>
          <p:cNvSpPr/>
          <p:nvPr/>
        </p:nvSpPr>
        <p:spPr>
          <a:xfrm>
            <a:off x="4292953" y="1260001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211" y="0"/>
                </a:moveTo>
                <a:lnTo>
                  <a:pt x="685055" y="1"/>
                </a:lnTo>
                <a:lnTo>
                  <a:pt x="0" y="216005"/>
                </a:lnTo>
                <a:lnTo>
                  <a:pt x="300151" y="216005"/>
                </a:lnTo>
                <a:lnTo>
                  <a:pt x="98521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9" name="bk object 49"/>
          <p:cNvSpPr/>
          <p:nvPr/>
        </p:nvSpPr>
        <p:spPr>
          <a:xfrm>
            <a:off x="3638308" y="1260004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223" y="0"/>
                </a:moveTo>
                <a:lnTo>
                  <a:pt x="685027" y="13"/>
                </a:lnTo>
                <a:lnTo>
                  <a:pt x="0" y="216000"/>
                </a:lnTo>
                <a:lnTo>
                  <a:pt x="300139" y="216000"/>
                </a:lnTo>
                <a:lnTo>
                  <a:pt x="98522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0" name="bk object 50"/>
          <p:cNvSpPr/>
          <p:nvPr/>
        </p:nvSpPr>
        <p:spPr>
          <a:xfrm>
            <a:off x="3638308" y="1260004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223" y="0"/>
                </a:moveTo>
                <a:lnTo>
                  <a:pt x="685027" y="13"/>
                </a:lnTo>
                <a:lnTo>
                  <a:pt x="0" y="216000"/>
                </a:lnTo>
                <a:lnTo>
                  <a:pt x="300139" y="216000"/>
                </a:lnTo>
                <a:lnTo>
                  <a:pt x="98522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1" name="bk object 51"/>
          <p:cNvSpPr/>
          <p:nvPr/>
        </p:nvSpPr>
        <p:spPr>
          <a:xfrm>
            <a:off x="2983684" y="1260017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174" y="0"/>
                </a:moveTo>
                <a:lnTo>
                  <a:pt x="685022" y="0"/>
                </a:lnTo>
                <a:lnTo>
                  <a:pt x="0" y="215988"/>
                </a:lnTo>
                <a:lnTo>
                  <a:pt x="300139" y="215988"/>
                </a:lnTo>
                <a:lnTo>
                  <a:pt x="9851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2" name="bk object 52"/>
          <p:cNvSpPr/>
          <p:nvPr/>
        </p:nvSpPr>
        <p:spPr>
          <a:xfrm>
            <a:off x="2983684" y="1260017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174" y="0"/>
                </a:moveTo>
                <a:lnTo>
                  <a:pt x="685022" y="0"/>
                </a:lnTo>
                <a:lnTo>
                  <a:pt x="0" y="215988"/>
                </a:lnTo>
                <a:lnTo>
                  <a:pt x="300139" y="215988"/>
                </a:lnTo>
                <a:lnTo>
                  <a:pt x="9851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3" name="bk object 53"/>
          <p:cNvSpPr/>
          <p:nvPr/>
        </p:nvSpPr>
        <p:spPr>
          <a:xfrm>
            <a:off x="2329067" y="1260017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162" y="0"/>
                </a:moveTo>
                <a:lnTo>
                  <a:pt x="685023" y="0"/>
                </a:lnTo>
                <a:lnTo>
                  <a:pt x="0" y="215988"/>
                </a:lnTo>
                <a:lnTo>
                  <a:pt x="300139" y="215988"/>
                </a:lnTo>
                <a:lnTo>
                  <a:pt x="98516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4" name="bk object 54"/>
          <p:cNvSpPr/>
          <p:nvPr/>
        </p:nvSpPr>
        <p:spPr>
          <a:xfrm>
            <a:off x="2329067" y="1260017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20" h="216534">
                <a:moveTo>
                  <a:pt x="985162" y="0"/>
                </a:moveTo>
                <a:lnTo>
                  <a:pt x="685023" y="0"/>
                </a:lnTo>
                <a:lnTo>
                  <a:pt x="0" y="215988"/>
                </a:lnTo>
                <a:lnTo>
                  <a:pt x="300139" y="215988"/>
                </a:lnTo>
                <a:lnTo>
                  <a:pt x="98516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5" name="bk object 55"/>
          <p:cNvSpPr/>
          <p:nvPr/>
        </p:nvSpPr>
        <p:spPr>
          <a:xfrm>
            <a:off x="1674443" y="1260017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19" h="216534">
                <a:moveTo>
                  <a:pt x="985162" y="0"/>
                </a:moveTo>
                <a:lnTo>
                  <a:pt x="685023" y="0"/>
                </a:lnTo>
                <a:lnTo>
                  <a:pt x="0" y="215988"/>
                </a:lnTo>
                <a:lnTo>
                  <a:pt x="300139" y="215988"/>
                </a:lnTo>
                <a:lnTo>
                  <a:pt x="98516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6" name="bk object 56"/>
          <p:cNvSpPr/>
          <p:nvPr/>
        </p:nvSpPr>
        <p:spPr>
          <a:xfrm>
            <a:off x="1674443" y="1260017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19" h="216534">
                <a:moveTo>
                  <a:pt x="985162" y="0"/>
                </a:moveTo>
                <a:lnTo>
                  <a:pt x="685023" y="0"/>
                </a:lnTo>
                <a:lnTo>
                  <a:pt x="0" y="215988"/>
                </a:lnTo>
                <a:lnTo>
                  <a:pt x="300139" y="215988"/>
                </a:lnTo>
                <a:lnTo>
                  <a:pt x="98516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7" name="bk object 57"/>
          <p:cNvSpPr/>
          <p:nvPr/>
        </p:nvSpPr>
        <p:spPr>
          <a:xfrm>
            <a:off x="1019817" y="1260017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19" h="216534">
                <a:moveTo>
                  <a:pt x="985162" y="0"/>
                </a:moveTo>
                <a:lnTo>
                  <a:pt x="685010" y="0"/>
                </a:lnTo>
                <a:lnTo>
                  <a:pt x="0" y="215988"/>
                </a:lnTo>
                <a:lnTo>
                  <a:pt x="300151" y="215988"/>
                </a:lnTo>
                <a:lnTo>
                  <a:pt x="98516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8" name="bk object 58"/>
          <p:cNvSpPr/>
          <p:nvPr/>
        </p:nvSpPr>
        <p:spPr>
          <a:xfrm>
            <a:off x="1019817" y="1260017"/>
            <a:ext cx="985519" cy="216535"/>
          </a:xfrm>
          <a:custGeom>
            <a:avLst/>
            <a:gdLst/>
            <a:ahLst/>
            <a:cxnLst/>
            <a:rect l="l" t="t" r="r" b="b"/>
            <a:pathLst>
              <a:path w="985519" h="216534">
                <a:moveTo>
                  <a:pt x="985162" y="0"/>
                </a:moveTo>
                <a:lnTo>
                  <a:pt x="685010" y="0"/>
                </a:lnTo>
                <a:lnTo>
                  <a:pt x="0" y="215988"/>
                </a:lnTo>
                <a:lnTo>
                  <a:pt x="300151" y="215988"/>
                </a:lnTo>
                <a:lnTo>
                  <a:pt x="98516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9" name="bk object 59"/>
          <p:cNvSpPr/>
          <p:nvPr/>
        </p:nvSpPr>
        <p:spPr>
          <a:xfrm>
            <a:off x="523671" y="1260017"/>
            <a:ext cx="826769" cy="214629"/>
          </a:xfrm>
          <a:custGeom>
            <a:avLst/>
            <a:gdLst/>
            <a:ahLst/>
            <a:cxnLst/>
            <a:rect l="l" t="t" r="r" b="b"/>
            <a:pathLst>
              <a:path w="826769" h="214630">
                <a:moveTo>
                  <a:pt x="826687" y="0"/>
                </a:moveTo>
                <a:lnTo>
                  <a:pt x="526548" y="0"/>
                </a:lnTo>
                <a:lnTo>
                  <a:pt x="0" y="166018"/>
                </a:lnTo>
                <a:lnTo>
                  <a:pt x="70017" y="199713"/>
                </a:lnTo>
                <a:lnTo>
                  <a:pt x="114180" y="210545"/>
                </a:lnTo>
                <a:lnTo>
                  <a:pt x="147573" y="214124"/>
                </a:lnTo>
                <a:lnTo>
                  <a:pt x="8266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0" name="bk object 60"/>
          <p:cNvSpPr/>
          <p:nvPr/>
        </p:nvSpPr>
        <p:spPr>
          <a:xfrm>
            <a:off x="523671" y="1260017"/>
            <a:ext cx="826769" cy="214629"/>
          </a:xfrm>
          <a:custGeom>
            <a:avLst/>
            <a:gdLst/>
            <a:ahLst/>
            <a:cxnLst/>
            <a:rect l="l" t="t" r="r" b="b"/>
            <a:pathLst>
              <a:path w="826769" h="214630">
                <a:moveTo>
                  <a:pt x="826687" y="0"/>
                </a:moveTo>
                <a:lnTo>
                  <a:pt x="526548" y="0"/>
                </a:lnTo>
                <a:lnTo>
                  <a:pt x="0" y="166018"/>
                </a:lnTo>
                <a:lnTo>
                  <a:pt x="70017" y="199713"/>
                </a:lnTo>
                <a:lnTo>
                  <a:pt x="114180" y="210545"/>
                </a:lnTo>
                <a:lnTo>
                  <a:pt x="147573" y="214124"/>
                </a:lnTo>
                <a:lnTo>
                  <a:pt x="8266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1" name="bk object 61"/>
          <p:cNvSpPr/>
          <p:nvPr/>
        </p:nvSpPr>
        <p:spPr>
          <a:xfrm>
            <a:off x="5" y="1327992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5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5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  <a:path w="8388350" h="247015">
                <a:moveTo>
                  <a:pt x="7943106" y="29129"/>
                </a:moveTo>
                <a:lnTo>
                  <a:pt x="7566058" y="148014"/>
                </a:lnTo>
                <a:lnTo>
                  <a:pt x="7693172" y="148014"/>
                </a:lnTo>
                <a:lnTo>
                  <a:pt x="7743599" y="144019"/>
                </a:lnTo>
                <a:lnTo>
                  <a:pt x="7791540" y="132638"/>
                </a:lnTo>
                <a:lnTo>
                  <a:pt x="7836428" y="114451"/>
                </a:lnTo>
                <a:lnTo>
                  <a:pt x="7877551" y="90137"/>
                </a:lnTo>
                <a:lnTo>
                  <a:pt x="7914512" y="60168"/>
                </a:lnTo>
                <a:lnTo>
                  <a:pt x="7943106" y="2912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2" name="bk object 62"/>
          <p:cNvSpPr/>
          <p:nvPr/>
        </p:nvSpPr>
        <p:spPr>
          <a:xfrm>
            <a:off x="5" y="1327992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5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5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  <a:path w="8388350" h="247015">
                <a:moveTo>
                  <a:pt x="7943106" y="29129"/>
                </a:moveTo>
                <a:lnTo>
                  <a:pt x="7566058" y="148014"/>
                </a:lnTo>
                <a:lnTo>
                  <a:pt x="7693172" y="148014"/>
                </a:lnTo>
                <a:lnTo>
                  <a:pt x="7743599" y="144019"/>
                </a:lnTo>
                <a:lnTo>
                  <a:pt x="7791540" y="132638"/>
                </a:lnTo>
                <a:lnTo>
                  <a:pt x="7836428" y="114451"/>
                </a:lnTo>
                <a:lnTo>
                  <a:pt x="7877551" y="90137"/>
                </a:lnTo>
                <a:lnTo>
                  <a:pt x="7914512" y="60168"/>
                </a:lnTo>
                <a:lnTo>
                  <a:pt x="7943106" y="2912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3" name="bk object 63"/>
          <p:cNvSpPr/>
          <p:nvPr/>
        </p:nvSpPr>
        <p:spPr>
          <a:xfrm>
            <a:off x="5" y="1534397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4" name="bk object 64"/>
          <p:cNvSpPr/>
          <p:nvPr/>
        </p:nvSpPr>
        <p:spPr>
          <a:xfrm>
            <a:off x="5" y="1534397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5" name="bk object 65"/>
          <p:cNvSpPr/>
          <p:nvPr/>
        </p:nvSpPr>
        <p:spPr>
          <a:xfrm>
            <a:off x="5" y="1740796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6" name="bk object 66"/>
          <p:cNvSpPr/>
          <p:nvPr/>
        </p:nvSpPr>
        <p:spPr>
          <a:xfrm>
            <a:off x="5" y="1740796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7" name="bk object 67"/>
          <p:cNvSpPr/>
          <p:nvPr/>
        </p:nvSpPr>
        <p:spPr>
          <a:xfrm>
            <a:off x="5" y="1947202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8" name="bk object 68"/>
          <p:cNvSpPr/>
          <p:nvPr/>
        </p:nvSpPr>
        <p:spPr>
          <a:xfrm>
            <a:off x="5" y="1947202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9" name="bk object 69"/>
          <p:cNvSpPr/>
          <p:nvPr/>
        </p:nvSpPr>
        <p:spPr>
          <a:xfrm>
            <a:off x="5" y="2153604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0" name="bk object 70"/>
          <p:cNvSpPr/>
          <p:nvPr/>
        </p:nvSpPr>
        <p:spPr>
          <a:xfrm>
            <a:off x="5" y="2153604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1" name="bk object 71"/>
          <p:cNvSpPr/>
          <p:nvPr/>
        </p:nvSpPr>
        <p:spPr>
          <a:xfrm>
            <a:off x="5" y="2360006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2" name="bk object 72"/>
          <p:cNvSpPr/>
          <p:nvPr/>
        </p:nvSpPr>
        <p:spPr>
          <a:xfrm>
            <a:off x="5" y="2360006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3" name="bk object 73"/>
          <p:cNvSpPr/>
          <p:nvPr/>
        </p:nvSpPr>
        <p:spPr>
          <a:xfrm>
            <a:off x="5" y="2566408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4" name="bk object 74"/>
          <p:cNvSpPr/>
          <p:nvPr/>
        </p:nvSpPr>
        <p:spPr>
          <a:xfrm>
            <a:off x="5" y="2566408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5" name="bk object 75"/>
          <p:cNvSpPr/>
          <p:nvPr/>
        </p:nvSpPr>
        <p:spPr>
          <a:xfrm>
            <a:off x="5" y="2772811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6" name="bk object 76"/>
          <p:cNvSpPr/>
          <p:nvPr/>
        </p:nvSpPr>
        <p:spPr>
          <a:xfrm>
            <a:off x="5" y="2772811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7" name="bk object 77"/>
          <p:cNvSpPr/>
          <p:nvPr/>
        </p:nvSpPr>
        <p:spPr>
          <a:xfrm>
            <a:off x="5" y="2979213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8" name="bk object 78"/>
          <p:cNvSpPr/>
          <p:nvPr/>
        </p:nvSpPr>
        <p:spPr>
          <a:xfrm>
            <a:off x="5" y="2979213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95"/>
                </a:lnTo>
                <a:lnTo>
                  <a:pt x="179992" y="94640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9" name="bk object 79"/>
          <p:cNvSpPr/>
          <p:nvPr/>
        </p:nvSpPr>
        <p:spPr>
          <a:xfrm>
            <a:off x="5" y="3185618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04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0" name="bk object 80"/>
          <p:cNvSpPr/>
          <p:nvPr/>
        </p:nvSpPr>
        <p:spPr>
          <a:xfrm>
            <a:off x="5" y="3185618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04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1" name="bk object 81"/>
          <p:cNvSpPr/>
          <p:nvPr/>
        </p:nvSpPr>
        <p:spPr>
          <a:xfrm>
            <a:off x="5" y="3392021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04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2" name="bk object 82"/>
          <p:cNvSpPr/>
          <p:nvPr/>
        </p:nvSpPr>
        <p:spPr>
          <a:xfrm>
            <a:off x="5" y="3392021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04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3" name="bk object 83"/>
          <p:cNvSpPr/>
          <p:nvPr/>
        </p:nvSpPr>
        <p:spPr>
          <a:xfrm>
            <a:off x="5" y="3598423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04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4" name="bk object 84"/>
          <p:cNvSpPr/>
          <p:nvPr/>
        </p:nvSpPr>
        <p:spPr>
          <a:xfrm>
            <a:off x="5" y="3598423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04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5" name="bk object 85"/>
          <p:cNvSpPr/>
          <p:nvPr/>
        </p:nvSpPr>
        <p:spPr>
          <a:xfrm>
            <a:off x="5" y="3804825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04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6" name="bk object 86"/>
          <p:cNvSpPr/>
          <p:nvPr/>
        </p:nvSpPr>
        <p:spPr>
          <a:xfrm>
            <a:off x="5" y="3804825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04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7" name="bk object 87"/>
          <p:cNvSpPr/>
          <p:nvPr/>
        </p:nvSpPr>
        <p:spPr>
          <a:xfrm>
            <a:off x="5" y="4011228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8" name="bk object 88"/>
          <p:cNvSpPr/>
          <p:nvPr/>
        </p:nvSpPr>
        <p:spPr>
          <a:xfrm>
            <a:off x="5" y="4011228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9" name="bk object 89"/>
          <p:cNvSpPr/>
          <p:nvPr/>
        </p:nvSpPr>
        <p:spPr>
          <a:xfrm>
            <a:off x="5" y="4217629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0" name="bk object 90"/>
          <p:cNvSpPr/>
          <p:nvPr/>
        </p:nvSpPr>
        <p:spPr>
          <a:xfrm>
            <a:off x="5" y="4217629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1" name="bk object 91"/>
          <p:cNvSpPr/>
          <p:nvPr/>
        </p:nvSpPr>
        <p:spPr>
          <a:xfrm>
            <a:off x="5" y="4424032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2" name="bk object 92"/>
          <p:cNvSpPr/>
          <p:nvPr/>
        </p:nvSpPr>
        <p:spPr>
          <a:xfrm>
            <a:off x="5" y="4424032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3" name="bk object 93"/>
          <p:cNvSpPr/>
          <p:nvPr/>
        </p:nvSpPr>
        <p:spPr>
          <a:xfrm>
            <a:off x="5" y="4630434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4" name="bk object 94"/>
          <p:cNvSpPr/>
          <p:nvPr/>
        </p:nvSpPr>
        <p:spPr>
          <a:xfrm>
            <a:off x="5" y="4630434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5" name="bk object 95"/>
          <p:cNvSpPr/>
          <p:nvPr/>
        </p:nvSpPr>
        <p:spPr>
          <a:xfrm>
            <a:off x="5" y="4836837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6" name="bk object 96"/>
          <p:cNvSpPr/>
          <p:nvPr/>
        </p:nvSpPr>
        <p:spPr>
          <a:xfrm>
            <a:off x="5" y="4836837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7" name="bk object 97"/>
          <p:cNvSpPr/>
          <p:nvPr/>
        </p:nvSpPr>
        <p:spPr>
          <a:xfrm>
            <a:off x="5" y="5043238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8" name="bk object 98"/>
          <p:cNvSpPr/>
          <p:nvPr/>
        </p:nvSpPr>
        <p:spPr>
          <a:xfrm>
            <a:off x="5" y="5043238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9" name="bk object 99"/>
          <p:cNvSpPr/>
          <p:nvPr/>
        </p:nvSpPr>
        <p:spPr>
          <a:xfrm>
            <a:off x="5" y="5249641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0" name="bk object 100"/>
          <p:cNvSpPr/>
          <p:nvPr/>
        </p:nvSpPr>
        <p:spPr>
          <a:xfrm>
            <a:off x="5" y="5249641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890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1" name="bk object 101"/>
          <p:cNvSpPr/>
          <p:nvPr/>
        </p:nvSpPr>
        <p:spPr>
          <a:xfrm>
            <a:off x="5" y="5456043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2" name="bk object 102"/>
          <p:cNvSpPr/>
          <p:nvPr/>
        </p:nvSpPr>
        <p:spPr>
          <a:xfrm>
            <a:off x="5" y="5456043"/>
            <a:ext cx="8388350" cy="247015"/>
          </a:xfrm>
          <a:custGeom>
            <a:avLst/>
            <a:gdLst/>
            <a:ahLst/>
            <a:cxnLst/>
            <a:rect l="l" t="t" r="r" b="b"/>
            <a:pathLst>
              <a:path w="8388350" h="247014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247014">
                <a:moveTo>
                  <a:pt x="8387989" y="95262"/>
                </a:moveTo>
                <a:lnTo>
                  <a:pt x="8207997" y="152017"/>
                </a:lnTo>
                <a:lnTo>
                  <a:pt x="8207997" y="246645"/>
                </a:lnTo>
                <a:lnTo>
                  <a:pt x="8387989" y="189903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3" name="bk object 103"/>
          <p:cNvSpPr/>
          <p:nvPr/>
        </p:nvSpPr>
        <p:spPr>
          <a:xfrm>
            <a:off x="5" y="5662445"/>
            <a:ext cx="8388350" cy="313690"/>
          </a:xfrm>
          <a:custGeom>
            <a:avLst/>
            <a:gdLst/>
            <a:ahLst/>
            <a:cxnLst/>
            <a:rect l="l" t="t" r="r" b="b"/>
            <a:pathLst>
              <a:path w="8388350" h="313689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313689">
                <a:moveTo>
                  <a:pt x="8387989" y="133555"/>
                </a:moveTo>
                <a:lnTo>
                  <a:pt x="8266541" y="133555"/>
                </a:lnTo>
                <a:lnTo>
                  <a:pt x="7695679" y="313548"/>
                </a:lnTo>
                <a:lnTo>
                  <a:pt x="7995818" y="313548"/>
                </a:lnTo>
                <a:lnTo>
                  <a:pt x="8387989" y="189903"/>
                </a:lnTo>
                <a:lnTo>
                  <a:pt x="8387989" y="133555"/>
                </a:lnTo>
                <a:close/>
              </a:path>
              <a:path w="8388350" h="313689">
                <a:moveTo>
                  <a:pt x="8387989" y="95262"/>
                </a:moveTo>
                <a:lnTo>
                  <a:pt x="8266541" y="133555"/>
                </a:lnTo>
                <a:lnTo>
                  <a:pt x="8387989" y="133555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4" name="bk object 104"/>
          <p:cNvSpPr/>
          <p:nvPr/>
        </p:nvSpPr>
        <p:spPr>
          <a:xfrm>
            <a:off x="5" y="5662445"/>
            <a:ext cx="8388350" cy="313690"/>
          </a:xfrm>
          <a:custGeom>
            <a:avLst/>
            <a:gdLst/>
            <a:ahLst/>
            <a:cxnLst/>
            <a:rect l="l" t="t" r="r" b="b"/>
            <a:pathLst>
              <a:path w="8388350" h="313689">
                <a:moveTo>
                  <a:pt x="179992" y="0"/>
                </a:moveTo>
                <a:lnTo>
                  <a:pt x="0" y="56754"/>
                </a:lnTo>
                <a:lnTo>
                  <a:pt x="0" y="151382"/>
                </a:lnTo>
                <a:lnTo>
                  <a:pt x="179992" y="94627"/>
                </a:lnTo>
                <a:lnTo>
                  <a:pt x="179992" y="0"/>
                </a:lnTo>
                <a:close/>
              </a:path>
              <a:path w="8388350" h="313689">
                <a:moveTo>
                  <a:pt x="8387989" y="133555"/>
                </a:moveTo>
                <a:lnTo>
                  <a:pt x="8266541" y="133555"/>
                </a:lnTo>
                <a:lnTo>
                  <a:pt x="7695679" y="313548"/>
                </a:lnTo>
                <a:lnTo>
                  <a:pt x="7995818" y="313548"/>
                </a:lnTo>
                <a:lnTo>
                  <a:pt x="8387989" y="189903"/>
                </a:lnTo>
                <a:lnTo>
                  <a:pt x="8387989" y="133555"/>
                </a:lnTo>
                <a:close/>
              </a:path>
              <a:path w="8388350" h="313689">
                <a:moveTo>
                  <a:pt x="8387989" y="95262"/>
                </a:moveTo>
                <a:lnTo>
                  <a:pt x="8266541" y="133555"/>
                </a:lnTo>
                <a:lnTo>
                  <a:pt x="8387989" y="133555"/>
                </a:lnTo>
                <a:lnTo>
                  <a:pt x="8387989" y="95262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5" name="bk object 105"/>
          <p:cNvSpPr/>
          <p:nvPr/>
        </p:nvSpPr>
        <p:spPr>
          <a:xfrm>
            <a:off x="7041056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6" name="bk object 106"/>
          <p:cNvSpPr/>
          <p:nvPr/>
        </p:nvSpPr>
        <p:spPr>
          <a:xfrm>
            <a:off x="7041056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7" name="bk object 107"/>
          <p:cNvSpPr/>
          <p:nvPr/>
        </p:nvSpPr>
        <p:spPr>
          <a:xfrm>
            <a:off x="6386431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8" name="bk object 108"/>
          <p:cNvSpPr/>
          <p:nvPr/>
        </p:nvSpPr>
        <p:spPr>
          <a:xfrm>
            <a:off x="6386431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9" name="bk object 109"/>
          <p:cNvSpPr/>
          <p:nvPr/>
        </p:nvSpPr>
        <p:spPr>
          <a:xfrm>
            <a:off x="5731807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0" name="bk object 110"/>
          <p:cNvSpPr/>
          <p:nvPr/>
        </p:nvSpPr>
        <p:spPr>
          <a:xfrm>
            <a:off x="5731807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1" name="bk object 111"/>
          <p:cNvSpPr/>
          <p:nvPr/>
        </p:nvSpPr>
        <p:spPr>
          <a:xfrm>
            <a:off x="5077183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56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2" name="bk object 112"/>
          <p:cNvSpPr/>
          <p:nvPr/>
        </p:nvSpPr>
        <p:spPr>
          <a:xfrm>
            <a:off x="5077183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56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3" name="bk object 113"/>
          <p:cNvSpPr/>
          <p:nvPr/>
        </p:nvSpPr>
        <p:spPr>
          <a:xfrm>
            <a:off x="4422559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56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4" name="bk object 114"/>
          <p:cNvSpPr/>
          <p:nvPr/>
        </p:nvSpPr>
        <p:spPr>
          <a:xfrm>
            <a:off x="4422559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56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5" name="bk object 115"/>
          <p:cNvSpPr/>
          <p:nvPr/>
        </p:nvSpPr>
        <p:spPr>
          <a:xfrm>
            <a:off x="3767930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6" name="bk object 116"/>
          <p:cNvSpPr/>
          <p:nvPr/>
        </p:nvSpPr>
        <p:spPr>
          <a:xfrm>
            <a:off x="3767930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7" name="bk object 117"/>
          <p:cNvSpPr/>
          <p:nvPr/>
        </p:nvSpPr>
        <p:spPr>
          <a:xfrm>
            <a:off x="3113304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8" name="bk object 118"/>
          <p:cNvSpPr/>
          <p:nvPr/>
        </p:nvSpPr>
        <p:spPr>
          <a:xfrm>
            <a:off x="3113304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9" name="bk object 119"/>
          <p:cNvSpPr/>
          <p:nvPr/>
        </p:nvSpPr>
        <p:spPr>
          <a:xfrm>
            <a:off x="2458675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0" name="bk object 120"/>
          <p:cNvSpPr/>
          <p:nvPr/>
        </p:nvSpPr>
        <p:spPr>
          <a:xfrm>
            <a:off x="2458675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20" h="180339">
                <a:moveTo>
                  <a:pt x="871008" y="0"/>
                </a:moveTo>
                <a:lnTo>
                  <a:pt x="570869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1" name="bk object 121"/>
          <p:cNvSpPr/>
          <p:nvPr/>
        </p:nvSpPr>
        <p:spPr>
          <a:xfrm>
            <a:off x="1804051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19" h="180339">
                <a:moveTo>
                  <a:pt x="871008" y="0"/>
                </a:moveTo>
                <a:lnTo>
                  <a:pt x="570856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2" name="bk object 122"/>
          <p:cNvSpPr/>
          <p:nvPr/>
        </p:nvSpPr>
        <p:spPr>
          <a:xfrm>
            <a:off x="1804051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19" h="180339">
                <a:moveTo>
                  <a:pt x="871008" y="0"/>
                </a:moveTo>
                <a:lnTo>
                  <a:pt x="570856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3" name="bk object 123"/>
          <p:cNvSpPr/>
          <p:nvPr/>
        </p:nvSpPr>
        <p:spPr>
          <a:xfrm>
            <a:off x="1149427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19" h="180339">
                <a:moveTo>
                  <a:pt x="871008" y="0"/>
                </a:moveTo>
                <a:lnTo>
                  <a:pt x="570856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4" name="bk object 124"/>
          <p:cNvSpPr/>
          <p:nvPr/>
        </p:nvSpPr>
        <p:spPr>
          <a:xfrm>
            <a:off x="1149427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19" h="180339">
                <a:moveTo>
                  <a:pt x="871008" y="0"/>
                </a:moveTo>
                <a:lnTo>
                  <a:pt x="570856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5" name="bk object 125"/>
          <p:cNvSpPr/>
          <p:nvPr/>
        </p:nvSpPr>
        <p:spPr>
          <a:xfrm>
            <a:off x="494802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19" h="180339">
                <a:moveTo>
                  <a:pt x="871008" y="0"/>
                </a:moveTo>
                <a:lnTo>
                  <a:pt x="570856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6" name="bk object 126"/>
          <p:cNvSpPr/>
          <p:nvPr/>
        </p:nvSpPr>
        <p:spPr>
          <a:xfrm>
            <a:off x="494802" y="5796000"/>
            <a:ext cx="871219" cy="180340"/>
          </a:xfrm>
          <a:custGeom>
            <a:avLst/>
            <a:gdLst/>
            <a:ahLst/>
            <a:cxnLst/>
            <a:rect l="l" t="t" r="r" b="b"/>
            <a:pathLst>
              <a:path w="871219" h="180339">
                <a:moveTo>
                  <a:pt x="871008" y="0"/>
                </a:moveTo>
                <a:lnTo>
                  <a:pt x="570856" y="0"/>
                </a:lnTo>
                <a:lnTo>
                  <a:pt x="0" y="179994"/>
                </a:lnTo>
                <a:lnTo>
                  <a:pt x="300139" y="179994"/>
                </a:lnTo>
                <a:lnTo>
                  <a:pt x="87100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7" name="bk object 127"/>
          <p:cNvSpPr/>
          <p:nvPr/>
        </p:nvSpPr>
        <p:spPr>
          <a:xfrm>
            <a:off x="0" y="5796000"/>
            <a:ext cx="8388350" cy="180340"/>
          </a:xfrm>
          <a:custGeom>
            <a:avLst/>
            <a:gdLst/>
            <a:ahLst/>
            <a:cxnLst/>
            <a:rect l="l" t="t" r="r" b="b"/>
            <a:pathLst>
              <a:path w="8388350" h="180339">
                <a:moveTo>
                  <a:pt x="711178" y="0"/>
                </a:moveTo>
                <a:lnTo>
                  <a:pt x="411038" y="0"/>
                </a:lnTo>
                <a:lnTo>
                  <a:pt x="0" y="129600"/>
                </a:lnTo>
                <a:lnTo>
                  <a:pt x="0" y="179994"/>
                </a:lnTo>
                <a:lnTo>
                  <a:pt x="140308" y="179994"/>
                </a:lnTo>
                <a:lnTo>
                  <a:pt x="711178" y="0"/>
                </a:lnTo>
                <a:close/>
              </a:path>
              <a:path w="8388350" h="180339">
                <a:moveTo>
                  <a:pt x="8387994" y="168111"/>
                </a:moveTo>
                <a:lnTo>
                  <a:pt x="8350312" y="179994"/>
                </a:lnTo>
                <a:lnTo>
                  <a:pt x="8387994" y="179994"/>
                </a:lnTo>
                <a:lnTo>
                  <a:pt x="8387994" y="16811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8" name="bk object 128"/>
          <p:cNvSpPr/>
          <p:nvPr/>
        </p:nvSpPr>
        <p:spPr>
          <a:xfrm>
            <a:off x="0" y="5796000"/>
            <a:ext cx="8388350" cy="180340"/>
          </a:xfrm>
          <a:custGeom>
            <a:avLst/>
            <a:gdLst/>
            <a:ahLst/>
            <a:cxnLst/>
            <a:rect l="l" t="t" r="r" b="b"/>
            <a:pathLst>
              <a:path w="8388350" h="180339">
                <a:moveTo>
                  <a:pt x="711178" y="0"/>
                </a:moveTo>
                <a:lnTo>
                  <a:pt x="411038" y="0"/>
                </a:lnTo>
                <a:lnTo>
                  <a:pt x="0" y="129600"/>
                </a:lnTo>
                <a:lnTo>
                  <a:pt x="0" y="179994"/>
                </a:lnTo>
                <a:lnTo>
                  <a:pt x="140308" y="179994"/>
                </a:lnTo>
                <a:lnTo>
                  <a:pt x="711178" y="0"/>
                </a:lnTo>
                <a:close/>
              </a:path>
              <a:path w="8388350" h="180339">
                <a:moveTo>
                  <a:pt x="8387994" y="168111"/>
                </a:moveTo>
                <a:lnTo>
                  <a:pt x="8350312" y="179994"/>
                </a:lnTo>
                <a:lnTo>
                  <a:pt x="8387994" y="179994"/>
                </a:lnTo>
                <a:lnTo>
                  <a:pt x="8387994" y="168111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9" name="bk object 129"/>
          <p:cNvSpPr/>
          <p:nvPr/>
        </p:nvSpPr>
        <p:spPr>
          <a:xfrm>
            <a:off x="848951" y="1187985"/>
            <a:ext cx="6741795" cy="635"/>
          </a:xfrm>
          <a:custGeom>
            <a:avLst/>
            <a:gdLst/>
            <a:ahLst/>
            <a:cxnLst/>
            <a:rect l="l" t="t" r="r" b="b"/>
            <a:pathLst>
              <a:path w="6741795" h="634">
                <a:moveTo>
                  <a:pt x="0" y="25"/>
                </a:moveTo>
                <a:lnTo>
                  <a:pt x="6741299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30" name="bk object 130"/>
          <p:cNvSpPr/>
          <p:nvPr/>
        </p:nvSpPr>
        <p:spPr>
          <a:xfrm>
            <a:off x="7776430" y="343306"/>
            <a:ext cx="249554" cy="685165"/>
          </a:xfrm>
          <a:custGeom>
            <a:avLst/>
            <a:gdLst/>
            <a:ahLst/>
            <a:cxnLst/>
            <a:rect l="l" t="t" r="r" b="b"/>
            <a:pathLst>
              <a:path w="249554" h="685165">
                <a:moveTo>
                  <a:pt x="0" y="684809"/>
                </a:moveTo>
                <a:lnTo>
                  <a:pt x="249224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31" name="bk object 131"/>
          <p:cNvSpPr/>
          <p:nvPr/>
        </p:nvSpPr>
        <p:spPr>
          <a:xfrm>
            <a:off x="430796" y="251993"/>
            <a:ext cx="7475855" cy="0"/>
          </a:xfrm>
          <a:custGeom>
            <a:avLst/>
            <a:gdLst/>
            <a:ahLst/>
            <a:cxnLst/>
            <a:rect l="l" t="t" r="r" b="b"/>
            <a:pathLst>
              <a:path w="7475855" h="0">
                <a:moveTo>
                  <a:pt x="7475524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32" name="bk object 132"/>
          <p:cNvSpPr/>
          <p:nvPr/>
        </p:nvSpPr>
        <p:spPr>
          <a:xfrm>
            <a:off x="378905" y="388880"/>
            <a:ext cx="249554" cy="684530"/>
          </a:xfrm>
          <a:custGeom>
            <a:avLst/>
            <a:gdLst/>
            <a:ahLst/>
            <a:cxnLst/>
            <a:rect l="l" t="t" r="r" b="b"/>
            <a:pathLst>
              <a:path w="249554" h="684530">
                <a:moveTo>
                  <a:pt x="0" y="0"/>
                </a:moveTo>
                <a:lnTo>
                  <a:pt x="249072" y="684428"/>
                </a:lnTo>
              </a:path>
            </a:pathLst>
          </a:custGeom>
          <a:ln w="6349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33" name="bk object 133"/>
          <p:cNvSpPr/>
          <p:nvPr/>
        </p:nvSpPr>
        <p:spPr>
          <a:xfrm>
            <a:off x="7641714" y="1119431"/>
            <a:ext cx="101600" cy="68580"/>
          </a:xfrm>
          <a:custGeom>
            <a:avLst/>
            <a:gdLst/>
            <a:ahLst/>
            <a:cxnLst/>
            <a:rect l="l" t="t" r="r" b="b"/>
            <a:pathLst>
              <a:path w="101600" h="68580">
                <a:moveTo>
                  <a:pt x="0" y="68554"/>
                </a:moveTo>
                <a:lnTo>
                  <a:pt x="51460" y="68554"/>
                </a:lnTo>
                <a:lnTo>
                  <a:pt x="63391" y="66580"/>
                </a:lnTo>
                <a:lnTo>
                  <a:pt x="73029" y="61380"/>
                </a:lnTo>
                <a:lnTo>
                  <a:pt x="80265" y="54040"/>
                </a:lnTo>
                <a:lnTo>
                  <a:pt x="84874" y="45643"/>
                </a:lnTo>
                <a:lnTo>
                  <a:pt x="101485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4" name="bk object 134"/>
          <p:cNvSpPr/>
          <p:nvPr/>
        </p:nvSpPr>
        <p:spPr>
          <a:xfrm>
            <a:off x="8008032" y="251995"/>
            <a:ext cx="51435" cy="45720"/>
          </a:xfrm>
          <a:custGeom>
            <a:avLst/>
            <a:gdLst/>
            <a:ahLst/>
            <a:cxnLst/>
            <a:rect l="l" t="t" r="r" b="b"/>
            <a:pathLst>
              <a:path w="51434" h="45720">
                <a:moveTo>
                  <a:pt x="34239" y="45656"/>
                </a:moveTo>
                <a:lnTo>
                  <a:pt x="50850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5" name="bk object 135"/>
          <p:cNvSpPr/>
          <p:nvPr/>
        </p:nvSpPr>
        <p:spPr>
          <a:xfrm>
            <a:off x="329092" y="251995"/>
            <a:ext cx="51435" cy="45720"/>
          </a:xfrm>
          <a:custGeom>
            <a:avLst/>
            <a:gdLst/>
            <a:ahLst/>
            <a:cxnLst/>
            <a:rect l="l" t="t" r="r" b="b"/>
            <a:pathLst>
              <a:path w="51435" h="45720">
                <a:moveTo>
                  <a:pt x="50850" y="0"/>
                </a:moveTo>
                <a:lnTo>
                  <a:pt x="0" y="0"/>
                </a:lnTo>
                <a:lnTo>
                  <a:pt x="16598" y="45631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6" name="bk object 136"/>
          <p:cNvSpPr/>
          <p:nvPr/>
        </p:nvSpPr>
        <p:spPr>
          <a:xfrm>
            <a:off x="644573" y="1118935"/>
            <a:ext cx="101600" cy="69215"/>
          </a:xfrm>
          <a:custGeom>
            <a:avLst/>
            <a:gdLst/>
            <a:ahLst/>
            <a:cxnLst/>
            <a:rect l="l" t="t" r="r" b="b"/>
            <a:pathLst>
              <a:path w="101600" h="69215">
                <a:moveTo>
                  <a:pt x="0" y="0"/>
                </a:moveTo>
                <a:lnTo>
                  <a:pt x="16611" y="45631"/>
                </a:lnTo>
                <a:lnTo>
                  <a:pt x="49885" y="69075"/>
                </a:lnTo>
                <a:lnTo>
                  <a:pt x="101460" y="6907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7" name="bk object 137"/>
          <p:cNvSpPr/>
          <p:nvPr/>
        </p:nvSpPr>
        <p:spPr>
          <a:xfrm>
            <a:off x="403613" y="5724001"/>
            <a:ext cx="7631430" cy="0"/>
          </a:xfrm>
          <a:custGeom>
            <a:avLst/>
            <a:gdLst/>
            <a:ahLst/>
            <a:cxnLst/>
            <a:rect l="l" t="t" r="r" b="b"/>
            <a:pathLst>
              <a:path w="7631430" h="0">
                <a:moveTo>
                  <a:pt x="0" y="0"/>
                </a:moveTo>
                <a:lnTo>
                  <a:pt x="7631315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38" name="bk object 138"/>
          <p:cNvSpPr/>
          <p:nvPr/>
        </p:nvSpPr>
        <p:spPr>
          <a:xfrm>
            <a:off x="8136001" y="1193162"/>
            <a:ext cx="0" cy="4380230"/>
          </a:xfrm>
          <a:custGeom>
            <a:avLst/>
            <a:gdLst/>
            <a:ahLst/>
            <a:cxnLst/>
            <a:rect l="l" t="t" r="r" b="b"/>
            <a:pathLst>
              <a:path w="0" h="4380230">
                <a:moveTo>
                  <a:pt x="0" y="437981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39" name="bk object 139"/>
          <p:cNvSpPr/>
          <p:nvPr/>
        </p:nvSpPr>
        <p:spPr>
          <a:xfrm>
            <a:off x="7811630" y="1438744"/>
            <a:ext cx="154305" cy="91440"/>
          </a:xfrm>
          <a:custGeom>
            <a:avLst/>
            <a:gdLst/>
            <a:ahLst/>
            <a:cxnLst/>
            <a:rect l="l" t="t" r="r" b="b"/>
            <a:pathLst>
              <a:path w="154304" h="91440">
                <a:moveTo>
                  <a:pt x="154089" y="0"/>
                </a:moveTo>
                <a:lnTo>
                  <a:pt x="119711" y="29087"/>
                </a:lnTo>
                <a:lnTo>
                  <a:pt x="82311" y="54108"/>
                </a:lnTo>
                <a:lnTo>
                  <a:pt x="42278" y="74795"/>
                </a:lnTo>
                <a:lnTo>
                  <a:pt x="0" y="90881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40" name="bk object 140"/>
          <p:cNvSpPr/>
          <p:nvPr/>
        </p:nvSpPr>
        <p:spPr>
          <a:xfrm>
            <a:off x="797700" y="1548008"/>
            <a:ext cx="6741159" cy="0"/>
          </a:xfrm>
          <a:custGeom>
            <a:avLst/>
            <a:gdLst/>
            <a:ahLst/>
            <a:cxnLst/>
            <a:rect l="l" t="t" r="r" b="b"/>
            <a:pathLst>
              <a:path w="6741159" h="0">
                <a:moveTo>
                  <a:pt x="6741159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41" name="bk object 141"/>
          <p:cNvSpPr/>
          <p:nvPr/>
        </p:nvSpPr>
        <p:spPr>
          <a:xfrm>
            <a:off x="381789" y="1393978"/>
            <a:ext cx="139065" cy="113664"/>
          </a:xfrm>
          <a:custGeom>
            <a:avLst/>
            <a:gdLst/>
            <a:ahLst/>
            <a:cxnLst/>
            <a:rect l="l" t="t" r="r" b="b"/>
            <a:pathLst>
              <a:path w="139065" h="113665">
                <a:moveTo>
                  <a:pt x="138747" y="113131"/>
                </a:moveTo>
                <a:lnTo>
                  <a:pt x="99528" y="90945"/>
                </a:lnTo>
                <a:lnTo>
                  <a:pt x="63072" y="64514"/>
                </a:lnTo>
                <a:lnTo>
                  <a:pt x="29767" y="34109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42" name="bk object 142"/>
          <p:cNvSpPr/>
          <p:nvPr/>
        </p:nvSpPr>
        <p:spPr>
          <a:xfrm>
            <a:off x="251998" y="1243582"/>
            <a:ext cx="0" cy="4380230"/>
          </a:xfrm>
          <a:custGeom>
            <a:avLst/>
            <a:gdLst/>
            <a:ahLst/>
            <a:cxnLst/>
            <a:rect l="l" t="t" r="r" b="b"/>
            <a:pathLst>
              <a:path w="0" h="4380230">
                <a:moveTo>
                  <a:pt x="0" y="0"/>
                </a:moveTo>
                <a:lnTo>
                  <a:pt x="0" y="4379734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43" name="bk object 143"/>
          <p:cNvSpPr/>
          <p:nvPr/>
        </p:nvSpPr>
        <p:spPr>
          <a:xfrm>
            <a:off x="8085461" y="5673658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0" y="50342"/>
                </a:moveTo>
                <a:lnTo>
                  <a:pt x="50533" y="50342"/>
                </a:lnTo>
                <a:lnTo>
                  <a:pt x="50533" y="0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4" name="bk object 144"/>
          <p:cNvSpPr/>
          <p:nvPr/>
        </p:nvSpPr>
        <p:spPr>
          <a:xfrm>
            <a:off x="8118087" y="1092476"/>
            <a:ext cx="18415" cy="50800"/>
          </a:xfrm>
          <a:custGeom>
            <a:avLst/>
            <a:gdLst/>
            <a:ahLst/>
            <a:cxnLst/>
            <a:rect l="l" t="t" r="r" b="b"/>
            <a:pathLst>
              <a:path w="18415" h="50800">
                <a:moveTo>
                  <a:pt x="17907" y="50342"/>
                </a:moveTo>
                <a:lnTo>
                  <a:pt x="17907" y="0"/>
                </a:lnTo>
                <a:lnTo>
                  <a:pt x="0" y="4927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5" name="bk object 145"/>
          <p:cNvSpPr/>
          <p:nvPr/>
        </p:nvSpPr>
        <p:spPr>
          <a:xfrm>
            <a:off x="8039233" y="1240292"/>
            <a:ext cx="43180" cy="104139"/>
          </a:xfrm>
          <a:custGeom>
            <a:avLst/>
            <a:gdLst/>
            <a:ahLst/>
            <a:cxnLst/>
            <a:rect l="l" t="t" r="r" b="b"/>
            <a:pathLst>
              <a:path w="43179" h="104140">
                <a:moveTo>
                  <a:pt x="43040" y="0"/>
                </a:moveTo>
                <a:lnTo>
                  <a:pt x="25133" y="49263"/>
                </a:lnTo>
                <a:lnTo>
                  <a:pt x="19598" y="63365"/>
                </a:lnTo>
                <a:lnTo>
                  <a:pt x="13557" y="77168"/>
                </a:lnTo>
                <a:lnTo>
                  <a:pt x="7020" y="90661"/>
                </a:lnTo>
                <a:lnTo>
                  <a:pt x="0" y="10383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6" name="bk object 146"/>
          <p:cNvSpPr/>
          <p:nvPr/>
        </p:nvSpPr>
        <p:spPr>
          <a:xfrm>
            <a:off x="7641773" y="1543352"/>
            <a:ext cx="111760" cy="5080"/>
          </a:xfrm>
          <a:custGeom>
            <a:avLst/>
            <a:gdLst/>
            <a:ahLst/>
            <a:cxnLst/>
            <a:rect l="l" t="t" r="r" b="b"/>
            <a:pathLst>
              <a:path w="111759" h="5080">
                <a:moveTo>
                  <a:pt x="111366" y="0"/>
                </a:moveTo>
                <a:lnTo>
                  <a:pt x="96571" y="2010"/>
                </a:lnTo>
                <a:lnTo>
                  <a:pt x="81646" y="3463"/>
                </a:lnTo>
                <a:lnTo>
                  <a:pt x="66605" y="4350"/>
                </a:lnTo>
                <a:lnTo>
                  <a:pt x="51460" y="4660"/>
                </a:lnTo>
                <a:lnTo>
                  <a:pt x="0" y="466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7" name="bk object 147"/>
          <p:cNvSpPr/>
          <p:nvPr/>
        </p:nvSpPr>
        <p:spPr>
          <a:xfrm>
            <a:off x="634841" y="1543339"/>
            <a:ext cx="111760" cy="5080"/>
          </a:xfrm>
          <a:custGeom>
            <a:avLst/>
            <a:gdLst/>
            <a:ahLst/>
            <a:cxnLst/>
            <a:rect l="l" t="t" r="r" b="b"/>
            <a:pathLst>
              <a:path w="111759" h="5080">
                <a:moveTo>
                  <a:pt x="111404" y="4673"/>
                </a:moveTo>
                <a:lnTo>
                  <a:pt x="59944" y="4673"/>
                </a:lnTo>
                <a:lnTo>
                  <a:pt x="44789" y="4363"/>
                </a:lnTo>
                <a:lnTo>
                  <a:pt x="29738" y="3475"/>
                </a:lnTo>
                <a:lnTo>
                  <a:pt x="14804" y="2017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8" name="bk object 148"/>
          <p:cNvSpPr/>
          <p:nvPr/>
        </p:nvSpPr>
        <p:spPr>
          <a:xfrm>
            <a:off x="305606" y="1240050"/>
            <a:ext cx="43180" cy="104139"/>
          </a:xfrm>
          <a:custGeom>
            <a:avLst/>
            <a:gdLst/>
            <a:ahLst/>
            <a:cxnLst/>
            <a:rect l="l" t="t" r="r" b="b"/>
            <a:pathLst>
              <a:path w="43179" h="104140">
                <a:moveTo>
                  <a:pt x="43014" y="103784"/>
                </a:moveTo>
                <a:lnTo>
                  <a:pt x="35992" y="90591"/>
                </a:lnTo>
                <a:lnTo>
                  <a:pt x="29451" y="77082"/>
                </a:lnTo>
                <a:lnTo>
                  <a:pt x="23405" y="63268"/>
                </a:lnTo>
                <a:lnTo>
                  <a:pt x="17868" y="49161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9" name="bk object 149"/>
          <p:cNvSpPr/>
          <p:nvPr/>
        </p:nvSpPr>
        <p:spPr>
          <a:xfrm>
            <a:off x="251999" y="1092552"/>
            <a:ext cx="18415" cy="50800"/>
          </a:xfrm>
          <a:custGeom>
            <a:avLst/>
            <a:gdLst/>
            <a:ahLst/>
            <a:cxnLst/>
            <a:rect l="l" t="t" r="r" b="b"/>
            <a:pathLst>
              <a:path w="18414" h="50800">
                <a:moveTo>
                  <a:pt x="17868" y="49174"/>
                </a:moveTo>
                <a:lnTo>
                  <a:pt x="0" y="0"/>
                </a:lnTo>
                <a:lnTo>
                  <a:pt x="0" y="50342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0" name="bk object 150"/>
          <p:cNvSpPr/>
          <p:nvPr/>
        </p:nvSpPr>
        <p:spPr>
          <a:xfrm>
            <a:off x="251999" y="5673658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0" y="0"/>
                </a:moveTo>
                <a:lnTo>
                  <a:pt x="0" y="50342"/>
                </a:lnTo>
                <a:lnTo>
                  <a:pt x="50533" y="50342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19417" y="239268"/>
            <a:ext cx="7549515" cy="9570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19417" y="1375791"/>
            <a:ext cx="7549515" cy="39479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852039" y="5562981"/>
            <a:ext cx="2684272" cy="2990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419417" y="5562981"/>
            <a:ext cx="1929320" cy="2990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6039612" y="5562981"/>
            <a:ext cx="1929320" cy="2990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47175" y="299359"/>
            <a:ext cx="0" cy="5428615"/>
          </a:xfrm>
          <a:custGeom>
            <a:avLst/>
            <a:gdLst/>
            <a:ahLst/>
            <a:cxnLst/>
            <a:rect l="l" t="t" r="r" b="b"/>
            <a:pathLst>
              <a:path w="0" h="5428615">
                <a:moveTo>
                  <a:pt x="0" y="0"/>
                </a:moveTo>
                <a:lnTo>
                  <a:pt x="0" y="5428005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298931" y="5828822"/>
            <a:ext cx="7840980" cy="0"/>
          </a:xfrm>
          <a:custGeom>
            <a:avLst/>
            <a:gdLst/>
            <a:ahLst/>
            <a:cxnLst/>
            <a:rect l="l" t="t" r="r" b="b"/>
            <a:pathLst>
              <a:path w="7840980" h="0">
                <a:moveTo>
                  <a:pt x="0" y="0"/>
                </a:moveTo>
                <a:lnTo>
                  <a:pt x="7840726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8240825" y="248630"/>
            <a:ext cx="0" cy="5428615"/>
          </a:xfrm>
          <a:custGeom>
            <a:avLst/>
            <a:gdLst/>
            <a:ahLst/>
            <a:cxnLst/>
            <a:rect l="l" t="t" r="r" b="b"/>
            <a:pathLst>
              <a:path w="0" h="5428615">
                <a:moveTo>
                  <a:pt x="0" y="5428005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248343" y="147172"/>
            <a:ext cx="7840980" cy="0"/>
          </a:xfrm>
          <a:custGeom>
            <a:avLst/>
            <a:gdLst/>
            <a:ahLst/>
            <a:cxnLst/>
            <a:rect l="l" t="t" r="r" b="b"/>
            <a:pathLst>
              <a:path w="7840980" h="0">
                <a:moveTo>
                  <a:pt x="7840726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147175" y="5778092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0" y="0"/>
                </a:moveTo>
                <a:lnTo>
                  <a:pt x="0" y="50723"/>
                </a:lnTo>
                <a:lnTo>
                  <a:pt x="50584" y="50723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8190237" y="5778092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0" y="50723"/>
                </a:moveTo>
                <a:lnTo>
                  <a:pt x="50584" y="50723"/>
                </a:lnTo>
                <a:lnTo>
                  <a:pt x="50584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8190237" y="147166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50584" y="50736"/>
                </a:moveTo>
                <a:lnTo>
                  <a:pt x="50584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147175" y="147166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50584" y="0"/>
                </a:moveTo>
                <a:lnTo>
                  <a:pt x="0" y="0"/>
                </a:lnTo>
                <a:lnTo>
                  <a:pt x="0" y="50736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/>
          <p:nvPr/>
        </p:nvSpPr>
        <p:spPr>
          <a:xfrm>
            <a:off x="75171" y="75171"/>
            <a:ext cx="8237855" cy="5826125"/>
          </a:xfrm>
          <a:custGeom>
            <a:avLst/>
            <a:gdLst/>
            <a:ahLst/>
            <a:cxnLst/>
            <a:rect l="l" t="t" r="r" b="b"/>
            <a:pathLst>
              <a:path w="8237855" h="5826125">
                <a:moveTo>
                  <a:pt x="0" y="5825655"/>
                </a:moveTo>
                <a:lnTo>
                  <a:pt x="8237651" y="5825655"/>
                </a:lnTo>
                <a:lnTo>
                  <a:pt x="8237651" y="0"/>
                </a:lnTo>
                <a:lnTo>
                  <a:pt x="0" y="0"/>
                </a:lnTo>
                <a:lnTo>
                  <a:pt x="0" y="5825655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" name="object 11"/>
          <p:cNvSpPr/>
          <p:nvPr/>
        </p:nvSpPr>
        <p:spPr>
          <a:xfrm>
            <a:off x="684009" y="2015997"/>
            <a:ext cx="3154680" cy="995044"/>
          </a:xfrm>
          <a:custGeom>
            <a:avLst/>
            <a:gdLst/>
            <a:ahLst/>
            <a:cxnLst/>
            <a:rect l="l" t="t" r="r" b="b"/>
            <a:pathLst>
              <a:path w="3154679" h="995044">
                <a:moveTo>
                  <a:pt x="3154464" y="0"/>
                </a:moveTo>
                <a:lnTo>
                  <a:pt x="2988716" y="0"/>
                </a:lnTo>
                <a:lnTo>
                  <a:pt x="0" y="942336"/>
                </a:lnTo>
                <a:lnTo>
                  <a:pt x="0" y="994596"/>
                </a:lnTo>
                <a:lnTo>
                  <a:pt x="315446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" name="object 12"/>
          <p:cNvSpPr/>
          <p:nvPr/>
        </p:nvSpPr>
        <p:spPr>
          <a:xfrm>
            <a:off x="684009" y="2015997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52" y="0"/>
                </a:moveTo>
                <a:lnTo>
                  <a:pt x="2627417" y="0"/>
                </a:lnTo>
                <a:lnTo>
                  <a:pt x="0" y="828418"/>
                </a:lnTo>
                <a:lnTo>
                  <a:pt x="0" y="880678"/>
                </a:lnTo>
                <a:lnTo>
                  <a:pt x="279315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3" name="object 13"/>
          <p:cNvSpPr/>
          <p:nvPr/>
        </p:nvSpPr>
        <p:spPr>
          <a:xfrm>
            <a:off x="684009" y="2015997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52" y="0"/>
                </a:moveTo>
                <a:lnTo>
                  <a:pt x="2627417" y="0"/>
                </a:lnTo>
                <a:lnTo>
                  <a:pt x="0" y="828418"/>
                </a:lnTo>
                <a:lnTo>
                  <a:pt x="0" y="880678"/>
                </a:lnTo>
                <a:lnTo>
                  <a:pt x="279315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4" name="object 14"/>
          <p:cNvSpPr/>
          <p:nvPr/>
        </p:nvSpPr>
        <p:spPr>
          <a:xfrm>
            <a:off x="684009" y="2015997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44" y="0"/>
                </a:moveTo>
                <a:lnTo>
                  <a:pt x="2266096" y="0"/>
                </a:lnTo>
                <a:lnTo>
                  <a:pt x="0" y="714497"/>
                </a:lnTo>
                <a:lnTo>
                  <a:pt x="0" y="766757"/>
                </a:lnTo>
                <a:lnTo>
                  <a:pt x="243184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5" name="object 15"/>
          <p:cNvSpPr/>
          <p:nvPr/>
        </p:nvSpPr>
        <p:spPr>
          <a:xfrm>
            <a:off x="684009" y="2015997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44" y="0"/>
                </a:moveTo>
                <a:lnTo>
                  <a:pt x="2266096" y="0"/>
                </a:lnTo>
                <a:lnTo>
                  <a:pt x="0" y="714497"/>
                </a:lnTo>
                <a:lnTo>
                  <a:pt x="0" y="766757"/>
                </a:lnTo>
                <a:lnTo>
                  <a:pt x="243184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6" name="object 16"/>
          <p:cNvSpPr/>
          <p:nvPr/>
        </p:nvSpPr>
        <p:spPr>
          <a:xfrm>
            <a:off x="684009" y="2015997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38" y="0"/>
                </a:moveTo>
                <a:lnTo>
                  <a:pt x="1904790" y="0"/>
                </a:lnTo>
                <a:lnTo>
                  <a:pt x="0" y="600580"/>
                </a:lnTo>
                <a:lnTo>
                  <a:pt x="0" y="652841"/>
                </a:lnTo>
                <a:lnTo>
                  <a:pt x="207053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7" name="object 17"/>
          <p:cNvSpPr/>
          <p:nvPr/>
        </p:nvSpPr>
        <p:spPr>
          <a:xfrm>
            <a:off x="684009" y="2015997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38" y="0"/>
                </a:moveTo>
                <a:lnTo>
                  <a:pt x="1904790" y="0"/>
                </a:lnTo>
                <a:lnTo>
                  <a:pt x="0" y="600580"/>
                </a:lnTo>
                <a:lnTo>
                  <a:pt x="0" y="652841"/>
                </a:lnTo>
                <a:lnTo>
                  <a:pt x="207053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8" name="object 18"/>
          <p:cNvSpPr/>
          <p:nvPr/>
        </p:nvSpPr>
        <p:spPr>
          <a:xfrm>
            <a:off x="684009" y="2015997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25" y="0"/>
                </a:moveTo>
                <a:lnTo>
                  <a:pt x="1543490" y="0"/>
                </a:lnTo>
                <a:lnTo>
                  <a:pt x="0" y="486658"/>
                </a:lnTo>
                <a:lnTo>
                  <a:pt x="0" y="538919"/>
                </a:lnTo>
                <a:lnTo>
                  <a:pt x="170922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9" name="object 19"/>
          <p:cNvSpPr/>
          <p:nvPr/>
        </p:nvSpPr>
        <p:spPr>
          <a:xfrm>
            <a:off x="684009" y="2015997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25" y="0"/>
                </a:moveTo>
                <a:lnTo>
                  <a:pt x="1543490" y="0"/>
                </a:lnTo>
                <a:lnTo>
                  <a:pt x="0" y="486658"/>
                </a:lnTo>
                <a:lnTo>
                  <a:pt x="0" y="538919"/>
                </a:lnTo>
                <a:lnTo>
                  <a:pt x="170922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0" name="object 20"/>
          <p:cNvSpPr/>
          <p:nvPr/>
        </p:nvSpPr>
        <p:spPr>
          <a:xfrm>
            <a:off x="684009" y="2015997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22" y="0"/>
                </a:moveTo>
                <a:lnTo>
                  <a:pt x="1182174" y="0"/>
                </a:lnTo>
                <a:lnTo>
                  <a:pt x="0" y="372739"/>
                </a:lnTo>
                <a:lnTo>
                  <a:pt x="0" y="424999"/>
                </a:lnTo>
                <a:lnTo>
                  <a:pt x="134792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1" name="object 21"/>
          <p:cNvSpPr/>
          <p:nvPr/>
        </p:nvSpPr>
        <p:spPr>
          <a:xfrm>
            <a:off x="684009" y="2015997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22" y="0"/>
                </a:moveTo>
                <a:lnTo>
                  <a:pt x="1182174" y="0"/>
                </a:lnTo>
                <a:lnTo>
                  <a:pt x="0" y="372739"/>
                </a:lnTo>
                <a:lnTo>
                  <a:pt x="0" y="424999"/>
                </a:lnTo>
                <a:lnTo>
                  <a:pt x="134792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2" name="object 22"/>
          <p:cNvSpPr/>
          <p:nvPr/>
        </p:nvSpPr>
        <p:spPr>
          <a:xfrm>
            <a:off x="684009" y="2015997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10" y="0"/>
                </a:moveTo>
                <a:lnTo>
                  <a:pt x="820875" y="0"/>
                </a:lnTo>
                <a:lnTo>
                  <a:pt x="0" y="258821"/>
                </a:lnTo>
                <a:lnTo>
                  <a:pt x="0" y="311082"/>
                </a:lnTo>
                <a:lnTo>
                  <a:pt x="98661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3" name="object 23"/>
          <p:cNvSpPr/>
          <p:nvPr/>
        </p:nvSpPr>
        <p:spPr>
          <a:xfrm>
            <a:off x="684009" y="2015997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10" y="0"/>
                </a:moveTo>
                <a:lnTo>
                  <a:pt x="820875" y="0"/>
                </a:lnTo>
                <a:lnTo>
                  <a:pt x="0" y="258821"/>
                </a:lnTo>
                <a:lnTo>
                  <a:pt x="0" y="311082"/>
                </a:lnTo>
                <a:lnTo>
                  <a:pt x="98661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4" name="object 24"/>
          <p:cNvSpPr/>
          <p:nvPr/>
        </p:nvSpPr>
        <p:spPr>
          <a:xfrm>
            <a:off x="684009" y="2015997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298" y="0"/>
                </a:moveTo>
                <a:lnTo>
                  <a:pt x="459563" y="0"/>
                </a:lnTo>
                <a:lnTo>
                  <a:pt x="0" y="144903"/>
                </a:lnTo>
                <a:lnTo>
                  <a:pt x="0" y="197151"/>
                </a:lnTo>
                <a:lnTo>
                  <a:pt x="62529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5" name="object 25"/>
          <p:cNvSpPr/>
          <p:nvPr/>
        </p:nvSpPr>
        <p:spPr>
          <a:xfrm>
            <a:off x="684009" y="2015997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298" y="0"/>
                </a:moveTo>
                <a:lnTo>
                  <a:pt x="459563" y="0"/>
                </a:lnTo>
                <a:lnTo>
                  <a:pt x="0" y="144903"/>
                </a:lnTo>
                <a:lnTo>
                  <a:pt x="0" y="197151"/>
                </a:lnTo>
                <a:lnTo>
                  <a:pt x="62529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6" name="object 26"/>
          <p:cNvSpPr/>
          <p:nvPr/>
        </p:nvSpPr>
        <p:spPr>
          <a:xfrm>
            <a:off x="696332" y="2015997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72" y="0"/>
                </a:moveTo>
                <a:lnTo>
                  <a:pt x="131669" y="0"/>
                </a:lnTo>
                <a:lnTo>
                  <a:pt x="73969" y="1559"/>
                </a:lnTo>
                <a:lnTo>
                  <a:pt x="42624" y="9917"/>
                </a:lnTo>
                <a:lnTo>
                  <a:pt x="21681" y="33474"/>
                </a:lnTo>
                <a:lnTo>
                  <a:pt x="0" y="79348"/>
                </a:lnTo>
                <a:lnTo>
                  <a:pt x="25167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7" name="object 27"/>
          <p:cNvSpPr/>
          <p:nvPr/>
        </p:nvSpPr>
        <p:spPr>
          <a:xfrm>
            <a:off x="696332" y="2015997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72" y="0"/>
                </a:moveTo>
                <a:lnTo>
                  <a:pt x="131669" y="0"/>
                </a:lnTo>
                <a:lnTo>
                  <a:pt x="73969" y="1559"/>
                </a:lnTo>
                <a:lnTo>
                  <a:pt x="42624" y="9917"/>
                </a:lnTo>
                <a:lnTo>
                  <a:pt x="21681" y="33474"/>
                </a:lnTo>
                <a:lnTo>
                  <a:pt x="0" y="79348"/>
                </a:lnTo>
                <a:lnTo>
                  <a:pt x="2516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8" name="object 28"/>
          <p:cNvSpPr/>
          <p:nvPr/>
        </p:nvSpPr>
        <p:spPr>
          <a:xfrm>
            <a:off x="684009" y="2018380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74" y="0"/>
                </a:moveTo>
                <a:lnTo>
                  <a:pt x="0" y="1053880"/>
                </a:lnTo>
                <a:lnTo>
                  <a:pt x="0" y="1106140"/>
                </a:lnTo>
                <a:lnTo>
                  <a:pt x="3409365" y="31165"/>
                </a:lnTo>
                <a:lnTo>
                  <a:pt x="3396217" y="20774"/>
                </a:lnTo>
                <a:lnTo>
                  <a:pt x="3380806" y="11877"/>
                </a:lnTo>
                <a:lnTo>
                  <a:pt x="3362952" y="4833"/>
                </a:lnTo>
                <a:lnTo>
                  <a:pt x="33424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9" name="object 29"/>
          <p:cNvSpPr/>
          <p:nvPr/>
        </p:nvSpPr>
        <p:spPr>
          <a:xfrm>
            <a:off x="684009" y="2018380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74" y="0"/>
                </a:moveTo>
                <a:lnTo>
                  <a:pt x="0" y="1053880"/>
                </a:lnTo>
                <a:lnTo>
                  <a:pt x="0" y="1106140"/>
                </a:lnTo>
                <a:lnTo>
                  <a:pt x="3409365" y="31165"/>
                </a:lnTo>
                <a:lnTo>
                  <a:pt x="3396217" y="20774"/>
                </a:lnTo>
                <a:lnTo>
                  <a:pt x="3380806" y="11877"/>
                </a:lnTo>
                <a:lnTo>
                  <a:pt x="3362952" y="4833"/>
                </a:lnTo>
                <a:lnTo>
                  <a:pt x="33424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0" name="object 30"/>
          <p:cNvSpPr/>
          <p:nvPr/>
        </p:nvSpPr>
        <p:spPr>
          <a:xfrm>
            <a:off x="684009" y="2100433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42" y="0"/>
                </a:moveTo>
                <a:lnTo>
                  <a:pt x="0" y="1085744"/>
                </a:lnTo>
                <a:lnTo>
                  <a:pt x="0" y="1138005"/>
                </a:lnTo>
                <a:lnTo>
                  <a:pt x="3455290" y="48552"/>
                </a:lnTo>
                <a:lnTo>
                  <a:pt x="3454056" y="39028"/>
                </a:lnTo>
                <a:lnTo>
                  <a:pt x="3451869" y="27395"/>
                </a:lnTo>
                <a:lnTo>
                  <a:pt x="3448455" y="14203"/>
                </a:lnTo>
                <a:lnTo>
                  <a:pt x="344354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1" name="object 31"/>
          <p:cNvSpPr/>
          <p:nvPr/>
        </p:nvSpPr>
        <p:spPr>
          <a:xfrm>
            <a:off x="684009" y="2100433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42" y="0"/>
                </a:moveTo>
                <a:lnTo>
                  <a:pt x="0" y="1085744"/>
                </a:lnTo>
                <a:lnTo>
                  <a:pt x="0" y="1138005"/>
                </a:lnTo>
                <a:lnTo>
                  <a:pt x="3455290" y="48552"/>
                </a:lnTo>
                <a:lnTo>
                  <a:pt x="3454056" y="39028"/>
                </a:lnTo>
                <a:lnTo>
                  <a:pt x="3451869" y="27395"/>
                </a:lnTo>
                <a:lnTo>
                  <a:pt x="3448455" y="14203"/>
                </a:lnTo>
                <a:lnTo>
                  <a:pt x="344354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2" name="object 32"/>
          <p:cNvSpPr/>
          <p:nvPr/>
        </p:nvSpPr>
        <p:spPr>
          <a:xfrm>
            <a:off x="684009" y="2210430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3" name="object 33"/>
          <p:cNvSpPr/>
          <p:nvPr/>
        </p:nvSpPr>
        <p:spPr>
          <a:xfrm>
            <a:off x="684009" y="2210430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4" name="object 34"/>
          <p:cNvSpPr/>
          <p:nvPr/>
        </p:nvSpPr>
        <p:spPr>
          <a:xfrm>
            <a:off x="684009" y="232434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5" name="object 35"/>
          <p:cNvSpPr/>
          <p:nvPr/>
        </p:nvSpPr>
        <p:spPr>
          <a:xfrm>
            <a:off x="684009" y="232434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6" name="object 36"/>
          <p:cNvSpPr/>
          <p:nvPr/>
        </p:nvSpPr>
        <p:spPr>
          <a:xfrm>
            <a:off x="684009" y="2438271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7" name="object 37"/>
          <p:cNvSpPr/>
          <p:nvPr/>
        </p:nvSpPr>
        <p:spPr>
          <a:xfrm>
            <a:off x="684009" y="2438271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8" name="object 38"/>
          <p:cNvSpPr/>
          <p:nvPr/>
        </p:nvSpPr>
        <p:spPr>
          <a:xfrm>
            <a:off x="684009" y="2552190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9" name="object 39"/>
          <p:cNvSpPr/>
          <p:nvPr/>
        </p:nvSpPr>
        <p:spPr>
          <a:xfrm>
            <a:off x="684009" y="2552190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0" name="object 40"/>
          <p:cNvSpPr/>
          <p:nvPr/>
        </p:nvSpPr>
        <p:spPr>
          <a:xfrm>
            <a:off x="691542" y="2666110"/>
            <a:ext cx="3448685" cy="1132840"/>
          </a:xfrm>
          <a:custGeom>
            <a:avLst/>
            <a:gdLst/>
            <a:ahLst/>
            <a:cxnLst/>
            <a:rect l="l" t="t" r="r" b="b"/>
            <a:pathLst>
              <a:path w="3448685" h="1132839">
                <a:moveTo>
                  <a:pt x="3448453" y="0"/>
                </a:moveTo>
                <a:lnTo>
                  <a:pt x="0" y="1087297"/>
                </a:lnTo>
                <a:lnTo>
                  <a:pt x="3720" y="1098373"/>
                </a:lnTo>
                <a:lnTo>
                  <a:pt x="8493" y="1109807"/>
                </a:lnTo>
                <a:lnTo>
                  <a:pt x="14451" y="1121337"/>
                </a:lnTo>
                <a:lnTo>
                  <a:pt x="21729" y="1132699"/>
                </a:lnTo>
                <a:lnTo>
                  <a:pt x="3448453" y="52260"/>
                </a:lnTo>
                <a:lnTo>
                  <a:pt x="344845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1" name="object 41"/>
          <p:cNvSpPr/>
          <p:nvPr/>
        </p:nvSpPr>
        <p:spPr>
          <a:xfrm>
            <a:off x="691542" y="2666110"/>
            <a:ext cx="3448685" cy="1132840"/>
          </a:xfrm>
          <a:custGeom>
            <a:avLst/>
            <a:gdLst/>
            <a:ahLst/>
            <a:cxnLst/>
            <a:rect l="l" t="t" r="r" b="b"/>
            <a:pathLst>
              <a:path w="3448685" h="1132839">
                <a:moveTo>
                  <a:pt x="3448453" y="0"/>
                </a:moveTo>
                <a:lnTo>
                  <a:pt x="0" y="1087297"/>
                </a:lnTo>
                <a:lnTo>
                  <a:pt x="3720" y="1098373"/>
                </a:lnTo>
                <a:lnTo>
                  <a:pt x="8493" y="1109807"/>
                </a:lnTo>
                <a:lnTo>
                  <a:pt x="14451" y="1121337"/>
                </a:lnTo>
                <a:lnTo>
                  <a:pt x="21729" y="1132699"/>
                </a:lnTo>
                <a:lnTo>
                  <a:pt x="3448453" y="52260"/>
                </a:lnTo>
                <a:lnTo>
                  <a:pt x="344845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2" name="object 42"/>
          <p:cNvSpPr/>
          <p:nvPr/>
        </p:nvSpPr>
        <p:spPr>
          <a:xfrm>
            <a:off x="770321" y="2780030"/>
            <a:ext cx="3369945" cy="1072515"/>
          </a:xfrm>
          <a:custGeom>
            <a:avLst/>
            <a:gdLst/>
            <a:ahLst/>
            <a:cxnLst/>
            <a:rect l="l" t="t" r="r" b="b"/>
            <a:pathLst>
              <a:path w="3369945" h="1072514">
                <a:moveTo>
                  <a:pt x="3369675" y="0"/>
                </a:moveTo>
                <a:lnTo>
                  <a:pt x="0" y="1062455"/>
                </a:lnTo>
                <a:lnTo>
                  <a:pt x="12609" y="1066460"/>
                </a:lnTo>
                <a:lnTo>
                  <a:pt x="26393" y="1069450"/>
                </a:lnTo>
                <a:lnTo>
                  <a:pt x="41401" y="1071321"/>
                </a:lnTo>
                <a:lnTo>
                  <a:pt x="57683" y="1071968"/>
                </a:lnTo>
                <a:lnTo>
                  <a:pt x="135572" y="1071968"/>
                </a:lnTo>
                <a:lnTo>
                  <a:pt x="3369675" y="52260"/>
                </a:lnTo>
                <a:lnTo>
                  <a:pt x="336967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3" name="object 43"/>
          <p:cNvSpPr/>
          <p:nvPr/>
        </p:nvSpPr>
        <p:spPr>
          <a:xfrm>
            <a:off x="770321" y="2780030"/>
            <a:ext cx="3369945" cy="1072515"/>
          </a:xfrm>
          <a:custGeom>
            <a:avLst/>
            <a:gdLst/>
            <a:ahLst/>
            <a:cxnLst/>
            <a:rect l="l" t="t" r="r" b="b"/>
            <a:pathLst>
              <a:path w="3369945" h="1072514">
                <a:moveTo>
                  <a:pt x="3369675" y="0"/>
                </a:moveTo>
                <a:lnTo>
                  <a:pt x="0" y="1062455"/>
                </a:lnTo>
                <a:lnTo>
                  <a:pt x="12609" y="1066460"/>
                </a:lnTo>
                <a:lnTo>
                  <a:pt x="26393" y="1069450"/>
                </a:lnTo>
                <a:lnTo>
                  <a:pt x="41401" y="1071321"/>
                </a:lnTo>
                <a:lnTo>
                  <a:pt x="57683" y="1071968"/>
                </a:lnTo>
                <a:lnTo>
                  <a:pt x="135572" y="1071968"/>
                </a:lnTo>
                <a:lnTo>
                  <a:pt x="3369675" y="52260"/>
                </a:lnTo>
                <a:lnTo>
                  <a:pt x="336967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4" name="object 44"/>
          <p:cNvSpPr/>
          <p:nvPr/>
        </p:nvSpPr>
        <p:spPr>
          <a:xfrm>
            <a:off x="1101465" y="2893951"/>
            <a:ext cx="3039110" cy="958215"/>
          </a:xfrm>
          <a:custGeom>
            <a:avLst/>
            <a:gdLst/>
            <a:ahLst/>
            <a:cxnLst/>
            <a:rect l="l" t="t" r="r" b="b"/>
            <a:pathLst>
              <a:path w="3039110" h="958214">
                <a:moveTo>
                  <a:pt x="3038531" y="0"/>
                </a:moveTo>
                <a:lnTo>
                  <a:pt x="0" y="958047"/>
                </a:lnTo>
                <a:lnTo>
                  <a:pt x="165747" y="958047"/>
                </a:lnTo>
                <a:lnTo>
                  <a:pt x="3038531" y="52260"/>
                </a:lnTo>
                <a:lnTo>
                  <a:pt x="30385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5" name="object 45"/>
          <p:cNvSpPr/>
          <p:nvPr/>
        </p:nvSpPr>
        <p:spPr>
          <a:xfrm>
            <a:off x="1101465" y="2893951"/>
            <a:ext cx="3039110" cy="958215"/>
          </a:xfrm>
          <a:custGeom>
            <a:avLst/>
            <a:gdLst/>
            <a:ahLst/>
            <a:cxnLst/>
            <a:rect l="l" t="t" r="r" b="b"/>
            <a:pathLst>
              <a:path w="3039110" h="958214">
                <a:moveTo>
                  <a:pt x="3038531" y="0"/>
                </a:moveTo>
                <a:lnTo>
                  <a:pt x="0" y="958047"/>
                </a:lnTo>
                <a:lnTo>
                  <a:pt x="165747" y="958047"/>
                </a:lnTo>
                <a:lnTo>
                  <a:pt x="3038531" y="52260"/>
                </a:lnTo>
                <a:lnTo>
                  <a:pt x="30385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6" name="object 46"/>
          <p:cNvSpPr/>
          <p:nvPr/>
        </p:nvSpPr>
        <p:spPr>
          <a:xfrm>
            <a:off x="1462783" y="3007871"/>
            <a:ext cx="2677795" cy="844550"/>
          </a:xfrm>
          <a:custGeom>
            <a:avLst/>
            <a:gdLst/>
            <a:ahLst/>
            <a:cxnLst/>
            <a:rect l="l" t="t" r="r" b="b"/>
            <a:pathLst>
              <a:path w="2677795" h="844550">
                <a:moveTo>
                  <a:pt x="2677213" y="0"/>
                </a:moveTo>
                <a:lnTo>
                  <a:pt x="0" y="844127"/>
                </a:lnTo>
                <a:lnTo>
                  <a:pt x="165735" y="844127"/>
                </a:lnTo>
                <a:lnTo>
                  <a:pt x="2677213" y="52260"/>
                </a:lnTo>
                <a:lnTo>
                  <a:pt x="267721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7" name="object 47"/>
          <p:cNvSpPr/>
          <p:nvPr/>
        </p:nvSpPr>
        <p:spPr>
          <a:xfrm>
            <a:off x="1462783" y="3007871"/>
            <a:ext cx="2677795" cy="844550"/>
          </a:xfrm>
          <a:custGeom>
            <a:avLst/>
            <a:gdLst/>
            <a:ahLst/>
            <a:cxnLst/>
            <a:rect l="l" t="t" r="r" b="b"/>
            <a:pathLst>
              <a:path w="2677795" h="844550">
                <a:moveTo>
                  <a:pt x="2677213" y="0"/>
                </a:moveTo>
                <a:lnTo>
                  <a:pt x="0" y="844127"/>
                </a:lnTo>
                <a:lnTo>
                  <a:pt x="165735" y="844127"/>
                </a:lnTo>
                <a:lnTo>
                  <a:pt x="2677213" y="52260"/>
                </a:lnTo>
                <a:lnTo>
                  <a:pt x="267721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8" name="object 48"/>
          <p:cNvSpPr/>
          <p:nvPr/>
        </p:nvSpPr>
        <p:spPr>
          <a:xfrm>
            <a:off x="1824086" y="3121790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910" y="0"/>
                </a:moveTo>
                <a:lnTo>
                  <a:pt x="0" y="730208"/>
                </a:lnTo>
                <a:lnTo>
                  <a:pt x="165747" y="730208"/>
                </a:lnTo>
                <a:lnTo>
                  <a:pt x="2315910" y="52260"/>
                </a:lnTo>
                <a:lnTo>
                  <a:pt x="231591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9" name="object 49"/>
          <p:cNvSpPr/>
          <p:nvPr/>
        </p:nvSpPr>
        <p:spPr>
          <a:xfrm>
            <a:off x="1824086" y="3121790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910" y="0"/>
                </a:moveTo>
                <a:lnTo>
                  <a:pt x="0" y="730208"/>
                </a:lnTo>
                <a:lnTo>
                  <a:pt x="165747" y="730208"/>
                </a:lnTo>
                <a:lnTo>
                  <a:pt x="2315910" y="52260"/>
                </a:lnTo>
                <a:lnTo>
                  <a:pt x="231591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0" name="object 50"/>
          <p:cNvSpPr/>
          <p:nvPr/>
        </p:nvSpPr>
        <p:spPr>
          <a:xfrm>
            <a:off x="2185393" y="3235711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603" y="0"/>
                </a:moveTo>
                <a:lnTo>
                  <a:pt x="0" y="616279"/>
                </a:lnTo>
                <a:lnTo>
                  <a:pt x="165747" y="616279"/>
                </a:lnTo>
                <a:lnTo>
                  <a:pt x="1954603" y="52260"/>
                </a:lnTo>
                <a:lnTo>
                  <a:pt x="19546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1" name="object 51"/>
          <p:cNvSpPr/>
          <p:nvPr/>
        </p:nvSpPr>
        <p:spPr>
          <a:xfrm>
            <a:off x="2185393" y="3235711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603" y="0"/>
                </a:moveTo>
                <a:lnTo>
                  <a:pt x="0" y="616279"/>
                </a:lnTo>
                <a:lnTo>
                  <a:pt x="165747" y="616279"/>
                </a:lnTo>
                <a:lnTo>
                  <a:pt x="1954603" y="52260"/>
                </a:lnTo>
                <a:lnTo>
                  <a:pt x="19546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2" name="object 52"/>
          <p:cNvSpPr/>
          <p:nvPr/>
        </p:nvSpPr>
        <p:spPr>
          <a:xfrm>
            <a:off x="2546695" y="3349631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301" y="0"/>
                </a:moveTo>
                <a:lnTo>
                  <a:pt x="0" y="502360"/>
                </a:lnTo>
                <a:lnTo>
                  <a:pt x="165747" y="502360"/>
                </a:lnTo>
                <a:lnTo>
                  <a:pt x="1593301" y="52260"/>
                </a:lnTo>
                <a:lnTo>
                  <a:pt x="159330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3" name="object 53"/>
          <p:cNvSpPr/>
          <p:nvPr/>
        </p:nvSpPr>
        <p:spPr>
          <a:xfrm>
            <a:off x="2546695" y="3349631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301" y="0"/>
                </a:moveTo>
                <a:lnTo>
                  <a:pt x="0" y="502360"/>
                </a:lnTo>
                <a:lnTo>
                  <a:pt x="165747" y="502360"/>
                </a:lnTo>
                <a:lnTo>
                  <a:pt x="1593301" y="52260"/>
                </a:lnTo>
                <a:lnTo>
                  <a:pt x="159330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4" name="object 54"/>
          <p:cNvSpPr/>
          <p:nvPr/>
        </p:nvSpPr>
        <p:spPr>
          <a:xfrm>
            <a:off x="2908010" y="3463552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86" y="0"/>
                </a:moveTo>
                <a:lnTo>
                  <a:pt x="0" y="388441"/>
                </a:lnTo>
                <a:lnTo>
                  <a:pt x="165735" y="388441"/>
                </a:lnTo>
                <a:lnTo>
                  <a:pt x="1231986" y="52260"/>
                </a:lnTo>
                <a:lnTo>
                  <a:pt x="123198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5" name="object 55"/>
          <p:cNvSpPr/>
          <p:nvPr/>
        </p:nvSpPr>
        <p:spPr>
          <a:xfrm>
            <a:off x="2908010" y="3463552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86" y="0"/>
                </a:moveTo>
                <a:lnTo>
                  <a:pt x="0" y="388441"/>
                </a:lnTo>
                <a:lnTo>
                  <a:pt x="165735" y="388441"/>
                </a:lnTo>
                <a:lnTo>
                  <a:pt x="1231986" y="52260"/>
                </a:lnTo>
                <a:lnTo>
                  <a:pt x="123198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6" name="object 56"/>
          <p:cNvSpPr/>
          <p:nvPr/>
        </p:nvSpPr>
        <p:spPr>
          <a:xfrm>
            <a:off x="3269312" y="3577472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84" y="0"/>
                </a:moveTo>
                <a:lnTo>
                  <a:pt x="0" y="274522"/>
                </a:lnTo>
                <a:lnTo>
                  <a:pt x="165747" y="274522"/>
                </a:lnTo>
                <a:lnTo>
                  <a:pt x="870684" y="52260"/>
                </a:lnTo>
                <a:lnTo>
                  <a:pt x="87068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7" name="object 57"/>
          <p:cNvSpPr/>
          <p:nvPr/>
        </p:nvSpPr>
        <p:spPr>
          <a:xfrm>
            <a:off x="3269312" y="3577472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84" y="0"/>
                </a:moveTo>
                <a:lnTo>
                  <a:pt x="0" y="274522"/>
                </a:lnTo>
                <a:lnTo>
                  <a:pt x="165747" y="274522"/>
                </a:lnTo>
                <a:lnTo>
                  <a:pt x="870684" y="52260"/>
                </a:lnTo>
                <a:lnTo>
                  <a:pt x="87068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8" name="object 58"/>
          <p:cNvSpPr/>
          <p:nvPr/>
        </p:nvSpPr>
        <p:spPr>
          <a:xfrm>
            <a:off x="3630627" y="3691392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69" y="0"/>
                </a:moveTo>
                <a:lnTo>
                  <a:pt x="0" y="160603"/>
                </a:lnTo>
                <a:lnTo>
                  <a:pt x="165745" y="160600"/>
                </a:lnTo>
                <a:lnTo>
                  <a:pt x="505828" y="53377"/>
                </a:lnTo>
                <a:lnTo>
                  <a:pt x="507346" y="44855"/>
                </a:lnTo>
                <a:lnTo>
                  <a:pt x="508457" y="35894"/>
                </a:lnTo>
                <a:lnTo>
                  <a:pt x="509079" y="27304"/>
                </a:lnTo>
                <a:lnTo>
                  <a:pt x="509369" y="16600"/>
                </a:lnTo>
                <a:lnTo>
                  <a:pt x="509369" y="0"/>
                </a:lnTo>
                <a:close/>
              </a:path>
              <a:path w="509904" h="160654">
                <a:moveTo>
                  <a:pt x="457746" y="130199"/>
                </a:moveTo>
                <a:lnTo>
                  <a:pt x="361302" y="160603"/>
                </a:lnTo>
                <a:lnTo>
                  <a:pt x="365583" y="160600"/>
                </a:lnTo>
                <a:lnTo>
                  <a:pt x="397914" y="159726"/>
                </a:lnTo>
                <a:lnTo>
                  <a:pt x="415213" y="156802"/>
                </a:lnTo>
                <a:lnTo>
                  <a:pt x="433064" y="147776"/>
                </a:lnTo>
                <a:lnTo>
                  <a:pt x="457746" y="1301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9" name="object 59"/>
          <p:cNvSpPr/>
          <p:nvPr/>
        </p:nvSpPr>
        <p:spPr>
          <a:xfrm>
            <a:off x="3630627" y="3691392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69" y="0"/>
                </a:moveTo>
                <a:lnTo>
                  <a:pt x="0" y="160603"/>
                </a:lnTo>
                <a:lnTo>
                  <a:pt x="165745" y="160600"/>
                </a:lnTo>
                <a:lnTo>
                  <a:pt x="505828" y="53377"/>
                </a:lnTo>
                <a:lnTo>
                  <a:pt x="507346" y="44855"/>
                </a:lnTo>
                <a:lnTo>
                  <a:pt x="508457" y="35894"/>
                </a:lnTo>
                <a:lnTo>
                  <a:pt x="509079" y="27304"/>
                </a:lnTo>
                <a:lnTo>
                  <a:pt x="509369" y="16600"/>
                </a:lnTo>
                <a:lnTo>
                  <a:pt x="509369" y="0"/>
                </a:lnTo>
                <a:close/>
              </a:path>
              <a:path w="509904" h="160654">
                <a:moveTo>
                  <a:pt x="457746" y="130199"/>
                </a:moveTo>
                <a:lnTo>
                  <a:pt x="361302" y="160603"/>
                </a:lnTo>
                <a:lnTo>
                  <a:pt x="365583" y="160600"/>
                </a:lnTo>
                <a:lnTo>
                  <a:pt x="397914" y="159726"/>
                </a:lnTo>
                <a:lnTo>
                  <a:pt x="415213" y="156802"/>
                </a:lnTo>
                <a:lnTo>
                  <a:pt x="433064" y="147776"/>
                </a:lnTo>
                <a:lnTo>
                  <a:pt x="457746" y="13019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0" name="object 60"/>
          <p:cNvSpPr/>
          <p:nvPr/>
        </p:nvSpPr>
        <p:spPr>
          <a:xfrm>
            <a:off x="791994" y="2123997"/>
            <a:ext cx="3240405" cy="1620520"/>
          </a:xfrm>
          <a:custGeom>
            <a:avLst/>
            <a:gdLst/>
            <a:ahLst/>
            <a:cxnLst/>
            <a:rect l="l" t="t" r="r" b="b"/>
            <a:pathLst>
              <a:path w="3240404" h="1620520">
                <a:moveTo>
                  <a:pt x="3096006" y="0"/>
                </a:moveTo>
                <a:lnTo>
                  <a:pt x="144005" y="0"/>
                </a:lnTo>
                <a:lnTo>
                  <a:pt x="60752" y="2250"/>
                </a:lnTo>
                <a:lnTo>
                  <a:pt x="18000" y="18000"/>
                </a:lnTo>
                <a:lnTo>
                  <a:pt x="2250" y="60752"/>
                </a:lnTo>
                <a:lnTo>
                  <a:pt x="0" y="144005"/>
                </a:lnTo>
                <a:lnTo>
                  <a:pt x="0" y="1475994"/>
                </a:lnTo>
                <a:lnTo>
                  <a:pt x="2250" y="1559247"/>
                </a:lnTo>
                <a:lnTo>
                  <a:pt x="18000" y="1601998"/>
                </a:lnTo>
                <a:lnTo>
                  <a:pt x="60752" y="1617749"/>
                </a:lnTo>
                <a:lnTo>
                  <a:pt x="144005" y="1619999"/>
                </a:lnTo>
                <a:lnTo>
                  <a:pt x="3096006" y="1619999"/>
                </a:lnTo>
                <a:lnTo>
                  <a:pt x="3179259" y="1617749"/>
                </a:lnTo>
                <a:lnTo>
                  <a:pt x="3222010" y="1601998"/>
                </a:lnTo>
                <a:lnTo>
                  <a:pt x="3237761" y="1559247"/>
                </a:lnTo>
                <a:lnTo>
                  <a:pt x="3240011" y="1475994"/>
                </a:lnTo>
                <a:lnTo>
                  <a:pt x="3240011" y="144005"/>
                </a:lnTo>
                <a:lnTo>
                  <a:pt x="3237761" y="60752"/>
                </a:lnTo>
                <a:lnTo>
                  <a:pt x="3222010" y="18000"/>
                </a:lnTo>
                <a:lnTo>
                  <a:pt x="3179259" y="2250"/>
                </a:lnTo>
                <a:lnTo>
                  <a:pt x="30960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C5-Fensterkuvert_1c2c_PDF-Vorlage.indd</dc:title>
  <dcterms:created xsi:type="dcterms:W3CDTF">2017-04-24T11:16:01Z</dcterms:created>
  <dcterms:modified xsi:type="dcterms:W3CDTF">2017-04-24T11:16:01Z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2017-04-24T00:00:00Z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2017-04-24T00:00:00Z</vt:filetime>
  </property>
</Properties>
</file>